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2"/>
  </p:notesMasterIdLst>
  <p:handoutMasterIdLst>
    <p:handoutMasterId r:id="rId23"/>
  </p:handoutMasterIdLst>
  <p:sldIdLst>
    <p:sldId id="324" r:id="rId5"/>
    <p:sldId id="302" r:id="rId6"/>
    <p:sldId id="304" r:id="rId7"/>
    <p:sldId id="315" r:id="rId8"/>
    <p:sldId id="327" r:id="rId9"/>
    <p:sldId id="330" r:id="rId10"/>
    <p:sldId id="310" r:id="rId11"/>
    <p:sldId id="313" r:id="rId12"/>
    <p:sldId id="329" r:id="rId13"/>
    <p:sldId id="328" r:id="rId14"/>
    <p:sldId id="325" r:id="rId15"/>
    <p:sldId id="294" r:id="rId16"/>
    <p:sldId id="295" r:id="rId17"/>
    <p:sldId id="326" r:id="rId18"/>
    <p:sldId id="314" r:id="rId19"/>
    <p:sldId id="311" r:id="rId20"/>
    <p:sldId id="312"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FDDB6A60-B263-41CE-8A2E-176110860496}">
          <p14:sldIdLst>
            <p14:sldId id="324"/>
            <p14:sldId id="302"/>
            <p14:sldId id="304"/>
            <p14:sldId id="315"/>
            <p14:sldId id="327"/>
            <p14:sldId id="330"/>
            <p14:sldId id="310"/>
            <p14:sldId id="313"/>
            <p14:sldId id="329"/>
            <p14:sldId id="328"/>
          </p14:sldIdLst>
        </p14:section>
        <p14:section name="Graveyard" id="{2FD4ED0C-792F-4519-9ABB-EE3DA5CF678D}">
          <p14:sldIdLst>
            <p14:sldId id="325"/>
            <p14:sldId id="294"/>
            <p14:sldId id="295"/>
            <p14:sldId id="326"/>
            <p14:sldId id="314"/>
            <p14:sldId id="311"/>
            <p14:sldId id="312"/>
          </p14:sldIdLst>
        </p14:section>
      </p14:sectionLst>
    </p:ext>
    <p:ext uri="{EFAFB233-063F-42B5-8137-9DF3F51BA10A}">
      <p15:sldGuideLst xmlns:p15="http://schemas.microsoft.com/office/powerpoint/2012/main">
        <p15:guide id="1" orient="horz" pos="1968" userDrawn="1">
          <p15:clr>
            <a:srgbClr val="A4A3A4"/>
          </p15:clr>
        </p15:guide>
        <p15:guide id="2" pos="408" userDrawn="1">
          <p15:clr>
            <a:srgbClr val="A4A3A4"/>
          </p15:clr>
        </p15:guide>
        <p15:guide id="3" orient="horz" pos="3912" userDrawn="1">
          <p15:clr>
            <a:srgbClr val="A4A3A4"/>
          </p15:clr>
        </p15:guide>
        <p15:guide id="4" pos="7272" userDrawn="1">
          <p15:clr>
            <a:srgbClr val="A4A3A4"/>
          </p15:clr>
        </p15:guide>
        <p15:guide id="5" orient="horz" pos="1656"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9D9D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6E25E649-3F16-4E02-A733-19D2CDBF48F0}">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5033" autoAdjust="0"/>
  </p:normalViewPr>
  <p:slideViewPr>
    <p:cSldViewPr snapToGrid="0">
      <p:cViewPr varScale="1">
        <p:scale>
          <a:sx n="82" d="100"/>
          <a:sy n="82" d="100"/>
        </p:scale>
        <p:origin x="643" y="72"/>
      </p:cViewPr>
      <p:guideLst>
        <p:guide orient="horz" pos="1968"/>
        <p:guide pos="408"/>
        <p:guide orient="horz" pos="3912"/>
        <p:guide pos="7272"/>
        <p:guide orient="horz" pos="1656"/>
      </p:guideLst>
    </p:cSldViewPr>
  </p:slideViewPr>
  <p:outlineViewPr>
    <p:cViewPr>
      <p:scale>
        <a:sx n="33" d="100"/>
        <a:sy n="33" d="100"/>
      </p:scale>
      <p:origin x="0" y="-4886"/>
    </p:cViewPr>
  </p:outlineViewPr>
  <p:notesTextViewPr>
    <p:cViewPr>
      <p:scale>
        <a:sx n="3" d="2"/>
        <a:sy n="3" d="2"/>
      </p:scale>
      <p:origin x="0" y="0"/>
    </p:cViewPr>
  </p:notesTextViewPr>
  <p:sorterViewPr>
    <p:cViewPr>
      <p:scale>
        <a:sx n="110" d="100"/>
        <a:sy n="110" d="100"/>
      </p:scale>
      <p:origin x="0" y="-965"/>
    </p:cViewPr>
  </p:sorterViewPr>
  <p:notesViewPr>
    <p:cSldViewPr snapToGrid="0">
      <p:cViewPr varScale="1">
        <p:scale>
          <a:sx n="60" d="100"/>
          <a:sy n="60" d="100"/>
        </p:scale>
        <p:origin x="3187"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3510785001247227E-2"/>
          <c:y val="3.2857685703153942E-2"/>
          <c:w val="0.95377749658170763"/>
          <c:h val="0.71267740585572792"/>
        </c:manualLayout>
      </c:layout>
      <c:barChart>
        <c:barDir val="col"/>
        <c:grouping val="clustered"/>
        <c:varyColors val="0"/>
        <c:ser>
          <c:idx val="0"/>
          <c:order val="0"/>
          <c:tx>
            <c:strRef>
              <c:f>Sheet1!$B$1</c:f>
              <c:strCache>
                <c:ptCount val="1"/>
                <c:pt idx="0">
                  <c:v>Series 1</c:v>
                </c:pt>
              </c:strCache>
            </c:strRef>
          </c:tx>
          <c:spPr>
            <a:solidFill>
              <a:schemeClr val="bg2"/>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1100" b="1" i="0" u="none" strike="noStrike" kern="1200" baseline="0">
                    <a:solidFill>
                      <a:schemeClr val="accent4"/>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Sheet1!$A$2:$A$5</c:f>
              <c:strCache>
                <c:ptCount val="4"/>
                <c:pt idx="0">
                  <c:v>Q1</c:v>
                </c:pt>
                <c:pt idx="1">
                  <c:v>Q2</c:v>
                </c:pt>
                <c:pt idx="2">
                  <c:v>Q3</c:v>
                </c:pt>
                <c:pt idx="3">
                  <c:v>Q4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A521-4D15-B41F-EE0A176B77BD}"/>
            </c:ext>
          </c:extLst>
        </c:ser>
        <c:ser>
          <c:idx val="1"/>
          <c:order val="1"/>
          <c:tx>
            <c:strRef>
              <c:f>Sheet1!$C$1</c:f>
              <c:strCache>
                <c:ptCount val="1"/>
                <c:pt idx="0">
                  <c:v>Series 2</c:v>
                </c:pt>
              </c:strCache>
            </c:strRef>
          </c:tx>
          <c:spPr>
            <a:solidFill>
              <a:schemeClr val="accent1"/>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1100" b="1" i="0" u="none" strike="noStrike" kern="1200" baseline="0">
                    <a:solidFill>
                      <a:schemeClr val="accent4"/>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Sheet1!$A$2:$A$5</c:f>
              <c:strCache>
                <c:ptCount val="4"/>
                <c:pt idx="0">
                  <c:v>Q1</c:v>
                </c:pt>
                <c:pt idx="1">
                  <c:v>Q2</c:v>
                </c:pt>
                <c:pt idx="2">
                  <c:v>Q3</c:v>
                </c:pt>
                <c:pt idx="3">
                  <c:v>Q4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A521-4D15-B41F-EE0A176B77BD}"/>
            </c:ext>
          </c:extLst>
        </c:ser>
        <c:ser>
          <c:idx val="2"/>
          <c:order val="2"/>
          <c:tx>
            <c:strRef>
              <c:f>Sheet1!$D$1</c:f>
              <c:strCache>
                <c:ptCount val="1"/>
                <c:pt idx="0">
                  <c:v>Series 3</c:v>
                </c:pt>
              </c:strCache>
            </c:strRef>
          </c:tx>
          <c:spPr>
            <a:solidFill>
              <a:schemeClr val="accent3"/>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1100" b="1" i="0" u="none" strike="noStrike" kern="1200" baseline="0">
                    <a:solidFill>
                      <a:schemeClr val="accent4"/>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Sheet1!$A$2:$A$5</c:f>
              <c:strCache>
                <c:ptCount val="4"/>
                <c:pt idx="0">
                  <c:v>Q1</c:v>
                </c:pt>
                <c:pt idx="1">
                  <c:v>Q2</c:v>
                </c:pt>
                <c:pt idx="2">
                  <c:v>Q3</c:v>
                </c:pt>
                <c:pt idx="3">
                  <c:v>Q4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A521-4D15-B41F-EE0A176B77BD}"/>
            </c:ext>
          </c:extLst>
        </c:ser>
        <c:dLbls>
          <c:dLblPos val="outEnd"/>
          <c:showLegendKey val="0"/>
          <c:showVal val="1"/>
          <c:showCatName val="0"/>
          <c:showSerName val="0"/>
          <c:showPercent val="0"/>
          <c:showBubbleSize val="0"/>
        </c:dLbls>
        <c:gapWidth val="444"/>
        <c:overlap val="-90"/>
        <c:axId val="1111705064"/>
        <c:axId val="1111706704"/>
      </c:barChart>
      <c:catAx>
        <c:axId val="1111705064"/>
        <c:scaling>
          <c:orientation val="minMax"/>
        </c:scaling>
        <c:delete val="0"/>
        <c:axPos val="b"/>
        <c:majorGridlines>
          <c:spPr>
            <a:ln w="9525" cap="flat" cmpd="sng" algn="ctr">
              <a:solidFill>
                <a:srgbClr val="D9D9D9"/>
              </a:solidFill>
              <a:round/>
            </a:ln>
            <a:effectLst/>
          </c:spPr>
        </c:majorGridlines>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600" b="1" i="0" u="none" strike="noStrike" kern="1200" cap="all" spc="120" normalizeH="0" baseline="0">
                <a:solidFill>
                  <a:schemeClr val="tx1"/>
                </a:solidFill>
                <a:latin typeface="+mn-lt"/>
                <a:ea typeface="+mn-ea"/>
                <a:cs typeface="+mn-cs"/>
              </a:defRPr>
            </a:pPr>
            <a:endParaRPr lang="en-US"/>
          </a:p>
        </c:txPr>
        <c:crossAx val="1111706704"/>
        <c:crosses val="autoZero"/>
        <c:auto val="1"/>
        <c:lblAlgn val="ctr"/>
        <c:lblOffset val="100"/>
        <c:noMultiLvlLbl val="0"/>
      </c:catAx>
      <c:valAx>
        <c:axId val="1111706704"/>
        <c:scaling>
          <c:orientation val="minMax"/>
        </c:scaling>
        <c:delete val="1"/>
        <c:axPos val="l"/>
        <c:numFmt formatCode="General" sourceLinked="1"/>
        <c:majorTickMark val="none"/>
        <c:minorTickMark val="none"/>
        <c:tickLblPos val="nextTo"/>
        <c:crossAx val="1111705064"/>
        <c:crosses val="autoZero"/>
        <c:crossBetween val="between"/>
      </c:valAx>
      <c:spPr>
        <a:noFill/>
        <a:ln>
          <a:noFill/>
        </a:ln>
        <a:effectLst/>
      </c:spPr>
    </c:plotArea>
    <c:legend>
      <c:legendPos val="t"/>
      <c:legendEntry>
        <c:idx val="1"/>
        <c:txPr>
          <a:bodyPr rot="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legendEntry>
      <c:layout>
        <c:manualLayout>
          <c:xMode val="edge"/>
          <c:yMode val="edge"/>
          <c:x val="0.3911946571532115"/>
          <c:y val="0.90002543160365811"/>
          <c:w val="0.2176105915630839"/>
          <c:h val="5.2424130930826256E-2"/>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2">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064"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50000"/>
        <a:lumOff val="50000"/>
      </a:schemeClr>
    </cs:fontRef>
    <cs:defRPr sz="1064" b="0" i="0" u="none" strike="noStrike" kern="1200" baseline="0"/>
    <cs:bodyPr rot="-5400000" spcFirstLastPara="1" vertOverflow="clip" horzOverflow="clip" vert="horz" wrap="square" lIns="38100" tIns="19050" rIns="38100" bIns="19050" anchor="ctr" anchorCtr="1">
      <a:spAutoFit/>
    </cs:bodyPr>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064"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1197" kern="1200"/>
  </cs:valueAxis>
  <cs:wall>
    <cs:lnRef idx="0"/>
    <cs:fillRef idx="0"/>
    <cs:effectRef idx="0"/>
    <cs:fontRef idx="minor">
      <a:schemeClr val="dk1"/>
    </cs:fontRef>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F1077DB-935E-4A0A-947A-D283B9F9F452}" type="datetimeFigureOut">
              <a:rPr lang="en-US" smtClean="0"/>
              <a:t>6/9/2022</a:t>
            </a:fld>
            <a:endParaRPr lang="en-US" dirty="0"/>
          </a:p>
        </p:txBody>
      </p:sp>
      <p:sp>
        <p:nvSpPr>
          <p:cNvPr id="4" name="Footer Placeholder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2C0B10-7CAE-41E4-AB02-7E8B1FF2B898}" type="slidenum">
              <a:rPr lang="en-US" smtClean="0"/>
              <a:t>‹#›</a:t>
            </a:fld>
            <a:endParaRPr lang="en-US" dirty="0"/>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andoutMaster>
</file>

<file path=ppt/media/image1.jpg>
</file>

<file path=ppt/media/image10.jpg>
</file>

<file path=ppt/media/image11.jpg>
</file>

<file path=ppt/media/image12.png>
</file>

<file path=ppt/media/image13.png>
</file>

<file path=ppt/media/image14.png>
</file>

<file path=ppt/media/image15.jpg>
</file>

<file path=ppt/media/image16.jpg>
</file>

<file path=ppt/media/image17.png>
</file>

<file path=ppt/media/image18.svg>
</file>

<file path=ppt/media/image19.png>
</file>

<file path=ppt/media/image2.jp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3.png>
</file>

<file path=ppt/media/image4.png>
</file>

<file path=ppt/media/image5.png>
</file>

<file path=ppt/media/image6.png>
</file>

<file path=ppt/media/image7.jp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9EC30E-1A71-4188-9BE7-E2A64929A436}" type="datetimeFigureOut">
              <a:rPr lang="en-US" noProof="0" smtClean="0"/>
              <a:t>6/9/2022</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30193B-564F-4854-8A52-728F3FB19C85}" type="slidenum">
              <a:rPr lang="en-US" noProof="0" smtClean="0"/>
              <a:t>‹#›</a:t>
            </a:fld>
            <a:endParaRPr lang="en-US" noProof="0" dirty="0"/>
          </a:p>
        </p:txBody>
      </p:sp>
    </p:spTree>
    <p:extLst>
      <p:ext uri="{BB962C8B-B14F-4D97-AF65-F5344CB8AC3E}">
        <p14:creationId xmlns:p14="http://schemas.microsoft.com/office/powerpoint/2010/main" val="36038165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1</a:t>
            </a:fld>
            <a:endParaRPr lang="en-US" noProof="0" dirty="0"/>
          </a:p>
        </p:txBody>
      </p:sp>
    </p:spTree>
    <p:extLst>
      <p:ext uri="{BB962C8B-B14F-4D97-AF65-F5344CB8AC3E}">
        <p14:creationId xmlns:p14="http://schemas.microsoft.com/office/powerpoint/2010/main" val="3644206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2</a:t>
            </a:fld>
            <a:endParaRPr lang="en-US" noProof="0" dirty="0"/>
          </a:p>
        </p:txBody>
      </p:sp>
    </p:spTree>
    <p:extLst>
      <p:ext uri="{BB962C8B-B14F-4D97-AF65-F5344CB8AC3E}">
        <p14:creationId xmlns:p14="http://schemas.microsoft.com/office/powerpoint/2010/main" val="25079122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15</a:t>
            </a:fld>
            <a:endParaRPr lang="en-US" noProof="0" dirty="0"/>
          </a:p>
        </p:txBody>
      </p:sp>
    </p:spTree>
    <p:extLst>
      <p:ext uri="{BB962C8B-B14F-4D97-AF65-F5344CB8AC3E}">
        <p14:creationId xmlns:p14="http://schemas.microsoft.com/office/powerpoint/2010/main" val="41658562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17</a:t>
            </a:fld>
            <a:endParaRPr lang="en-US" noProof="0" dirty="0"/>
          </a:p>
        </p:txBody>
      </p:sp>
    </p:spTree>
    <p:extLst>
      <p:ext uri="{BB962C8B-B14F-4D97-AF65-F5344CB8AC3E}">
        <p14:creationId xmlns:p14="http://schemas.microsoft.com/office/powerpoint/2010/main" val="33974404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ustom Layout">
    <p:bg>
      <p:bgPr>
        <a:solidFill>
          <a:schemeClr val="tx1"/>
        </a:solidFill>
        <a:effectLst/>
      </p:bgPr>
    </p:bg>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DFA57703-9E4A-48E0-A123-3A5EDC76475C}"/>
              </a:ext>
            </a:extLst>
          </p:cNvPr>
          <p:cNvSpPr>
            <a:spLocks noGrp="1"/>
          </p:cNvSpPr>
          <p:nvPr>
            <p:ph type="pic" sz="quarter" idx="10"/>
          </p:nvPr>
        </p:nvSpPr>
        <p:spPr>
          <a:xfrm>
            <a:off x="0" y="0"/>
            <a:ext cx="12192000" cy="6858000"/>
          </a:xfrm>
          <a:prstGeom prst="rect">
            <a:avLst/>
          </a:prstGeom>
        </p:spPr>
        <p:txBody>
          <a:bodyPr/>
          <a:lstStyle/>
          <a:p>
            <a:r>
              <a:rPr lang="en-US"/>
              <a:t>Click icon to add picture</a:t>
            </a:r>
            <a:endParaRPr lang="en-US" dirty="0"/>
          </a:p>
        </p:txBody>
      </p:sp>
      <p:sp>
        <p:nvSpPr>
          <p:cNvPr id="6" name="Hexagon 5">
            <a:extLst>
              <a:ext uri="{FF2B5EF4-FFF2-40B4-BE49-F238E27FC236}">
                <a16:creationId xmlns:a16="http://schemas.microsoft.com/office/drawing/2014/main" id="{ED61BFD1-C421-442F-ACC0-868D35B02015}"/>
              </a:ext>
            </a:extLst>
          </p:cNvPr>
          <p:cNvSpPr/>
          <p:nvPr userDrawn="1"/>
        </p:nvSpPr>
        <p:spPr>
          <a:xfrm>
            <a:off x="3166402" y="903484"/>
            <a:ext cx="5859196" cy="5051033"/>
          </a:xfrm>
          <a:prstGeom prst="hexagon">
            <a:avLst/>
          </a:prstGeom>
          <a:solidFill>
            <a:schemeClr val="accent5">
              <a:alpha val="40000"/>
            </a:schemeClr>
          </a:solidFill>
          <a:ln w="603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Hexagon 13">
            <a:extLst>
              <a:ext uri="{FF2B5EF4-FFF2-40B4-BE49-F238E27FC236}">
                <a16:creationId xmlns:a16="http://schemas.microsoft.com/office/drawing/2014/main" id="{89B16BC3-CBF9-4BF0-A37A-9F2BB89BED54}"/>
              </a:ext>
            </a:extLst>
          </p:cNvPr>
          <p:cNvSpPr/>
          <p:nvPr userDrawn="1"/>
        </p:nvSpPr>
        <p:spPr>
          <a:xfrm>
            <a:off x="7974278" y="5753530"/>
            <a:ext cx="651613" cy="561736"/>
          </a:xfrm>
          <a:prstGeom prst="hexag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Hexagon 15">
            <a:extLst>
              <a:ext uri="{FF2B5EF4-FFF2-40B4-BE49-F238E27FC236}">
                <a16:creationId xmlns:a16="http://schemas.microsoft.com/office/drawing/2014/main" id="{80EA9ECE-F57C-4B25-AD19-4F78933A61EC}"/>
              </a:ext>
            </a:extLst>
          </p:cNvPr>
          <p:cNvSpPr/>
          <p:nvPr userDrawn="1"/>
        </p:nvSpPr>
        <p:spPr>
          <a:xfrm>
            <a:off x="2255521" y="2751804"/>
            <a:ext cx="785546" cy="677196"/>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Hexagon 17">
            <a:extLst>
              <a:ext uri="{FF2B5EF4-FFF2-40B4-BE49-F238E27FC236}">
                <a16:creationId xmlns:a16="http://schemas.microsoft.com/office/drawing/2014/main" id="{DCBDF4EA-BFFB-460D-B9A8-45C097E920DA}"/>
              </a:ext>
            </a:extLst>
          </p:cNvPr>
          <p:cNvSpPr/>
          <p:nvPr userDrawn="1"/>
        </p:nvSpPr>
        <p:spPr>
          <a:xfrm>
            <a:off x="8021783" y="671564"/>
            <a:ext cx="392774" cy="338599"/>
          </a:xfrm>
          <a:prstGeom prst="hexago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Hexagon 19">
            <a:extLst>
              <a:ext uri="{FF2B5EF4-FFF2-40B4-BE49-F238E27FC236}">
                <a16:creationId xmlns:a16="http://schemas.microsoft.com/office/drawing/2014/main" id="{AB15A15E-528E-4041-8E63-65C0D0398F3A}"/>
              </a:ext>
            </a:extLst>
          </p:cNvPr>
          <p:cNvSpPr/>
          <p:nvPr userDrawn="1"/>
        </p:nvSpPr>
        <p:spPr>
          <a:xfrm>
            <a:off x="2035398" y="3344350"/>
            <a:ext cx="196388" cy="169300"/>
          </a:xfrm>
          <a:prstGeom prst="hexag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itle 1">
            <a:extLst>
              <a:ext uri="{FF2B5EF4-FFF2-40B4-BE49-F238E27FC236}">
                <a16:creationId xmlns:a16="http://schemas.microsoft.com/office/drawing/2014/main" id="{A7A620BD-CFAD-4100-8C9F-494D15A0A900}"/>
              </a:ext>
            </a:extLst>
          </p:cNvPr>
          <p:cNvSpPr>
            <a:spLocks noGrp="1"/>
          </p:cNvSpPr>
          <p:nvPr>
            <p:ph type="title"/>
          </p:nvPr>
        </p:nvSpPr>
        <p:spPr>
          <a:xfrm>
            <a:off x="4096846" y="2576760"/>
            <a:ext cx="3924935" cy="1695637"/>
          </a:xfrm>
          <a:prstGeom prst="rect">
            <a:avLst/>
          </a:prstGeom>
        </p:spPr>
        <p:txBody>
          <a:bodyPr/>
          <a:lstStyle>
            <a:lvl1pPr>
              <a:spcBef>
                <a:spcPts val="1000"/>
              </a:spcBef>
              <a:defRPr sz="4800" b="1">
                <a:solidFill>
                  <a:schemeClr val="bg1"/>
                </a:solidFill>
              </a:defRPr>
            </a:lvl1pPr>
          </a:lstStyle>
          <a:p>
            <a:r>
              <a:rPr lang="en-US"/>
              <a:t>Click to edit Master title style</a:t>
            </a:r>
            <a:endParaRPr lang="en-US" dirty="0"/>
          </a:p>
        </p:txBody>
      </p:sp>
      <p:sp>
        <p:nvSpPr>
          <p:cNvPr id="24" name="Text Placeholder 23">
            <a:extLst>
              <a:ext uri="{FF2B5EF4-FFF2-40B4-BE49-F238E27FC236}">
                <a16:creationId xmlns:a16="http://schemas.microsoft.com/office/drawing/2014/main" id="{340C15AA-E296-48AE-857F-0589EEA69DC6}"/>
              </a:ext>
            </a:extLst>
          </p:cNvPr>
          <p:cNvSpPr>
            <a:spLocks noGrp="1"/>
          </p:cNvSpPr>
          <p:nvPr>
            <p:ph type="body" sz="quarter" idx="11" hasCustomPrompt="1"/>
          </p:nvPr>
        </p:nvSpPr>
        <p:spPr>
          <a:xfrm>
            <a:off x="4096848" y="1899514"/>
            <a:ext cx="3924934" cy="490538"/>
          </a:xfrm>
          <a:prstGeom prst="rect">
            <a:avLst/>
          </a:prstGeom>
        </p:spPr>
        <p:txBody>
          <a:bodyPr/>
          <a:lstStyle>
            <a:lvl1pPr>
              <a:buNone/>
              <a:defRPr lang="en-US" sz="2400" b="1" kern="1200" dirty="0" smtClean="0">
                <a:solidFill>
                  <a:schemeClr val="accent4"/>
                </a:solidFill>
                <a:latin typeface="Calibri" panose="020F0502020204030204" pitchFamily="34" charset="0"/>
                <a:ea typeface="+mn-ea"/>
                <a:cs typeface="Calibri" panose="020F0502020204030204" pitchFamily="34" charset="0"/>
              </a:defRPr>
            </a:lvl1pPr>
            <a:lvl2pPr>
              <a:buNone/>
              <a:defRPr/>
            </a:lvl2pPr>
          </a:lstStyle>
          <a:p>
            <a:pPr lvl="0"/>
            <a:r>
              <a:rPr lang="en-US" dirty="0"/>
              <a:t>Click to edit text</a:t>
            </a:r>
          </a:p>
        </p:txBody>
      </p:sp>
      <p:sp>
        <p:nvSpPr>
          <p:cNvPr id="28" name="Text Placeholder 27">
            <a:extLst>
              <a:ext uri="{FF2B5EF4-FFF2-40B4-BE49-F238E27FC236}">
                <a16:creationId xmlns:a16="http://schemas.microsoft.com/office/drawing/2014/main" id="{E0A61465-6ECA-46DC-97DD-7BCFDB69EB89}"/>
              </a:ext>
            </a:extLst>
          </p:cNvPr>
          <p:cNvSpPr>
            <a:spLocks noGrp="1"/>
          </p:cNvSpPr>
          <p:nvPr>
            <p:ph type="body" sz="quarter" idx="13"/>
          </p:nvPr>
        </p:nvSpPr>
        <p:spPr>
          <a:xfrm>
            <a:off x="4484582" y="4459105"/>
            <a:ext cx="3222836" cy="1168530"/>
          </a:xfrm>
          <a:prstGeom prst="rect">
            <a:avLst/>
          </a:prstGeom>
        </p:spPr>
        <p:txBody>
          <a:bodyPr anchor="b"/>
          <a:lstStyle>
            <a:lvl1pPr algn="r">
              <a:buNone/>
              <a:defRPr lang="en-US" sz="1600" kern="1200" dirty="0" smtClean="0">
                <a:solidFill>
                  <a:schemeClr val="bg1"/>
                </a:solidFill>
                <a:latin typeface="+mn-lt"/>
                <a:ea typeface="+mn-ea"/>
                <a:cs typeface="+mn-cs"/>
              </a:defRPr>
            </a:lvl1pPr>
          </a:lstStyle>
          <a:p>
            <a:pPr lvl="0"/>
            <a:r>
              <a:rPr lang="en-US"/>
              <a:t>Click to edit Master text styles</a:t>
            </a:r>
          </a:p>
        </p:txBody>
      </p:sp>
    </p:spTree>
    <p:extLst>
      <p:ext uri="{BB962C8B-B14F-4D97-AF65-F5344CB8AC3E}">
        <p14:creationId xmlns:p14="http://schemas.microsoft.com/office/powerpoint/2010/main" val="7814876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69FE87B7-32A4-4C7F-9AAF-37688E640456}"/>
              </a:ext>
            </a:extLst>
          </p:cNvPr>
          <p:cNvSpPr>
            <a:spLocks noGrp="1"/>
          </p:cNvSpPr>
          <p:nvPr>
            <p:ph type="title"/>
          </p:nvPr>
        </p:nvSpPr>
        <p:spPr>
          <a:xfrm>
            <a:off x="432000" y="647700"/>
            <a:ext cx="11340000" cy="700114"/>
          </a:xfrm>
          <a:prstGeom prst="rect">
            <a:avLst/>
          </a:prstGeom>
        </p:spPr>
        <p:txBody>
          <a:bodyPr anchor="ctr"/>
          <a:lstStyle/>
          <a:p>
            <a:pPr algn="ctr"/>
            <a:r>
              <a:rPr lang="en-US" sz="4800" b="1">
                <a:solidFill>
                  <a:schemeClr val="tx1"/>
                </a:solidFill>
              </a:rPr>
              <a:t>Click to edit Master title style</a:t>
            </a:r>
            <a:endParaRPr lang="en-US" sz="4800" b="1" dirty="0">
              <a:solidFill>
                <a:schemeClr val="tx1"/>
              </a:solidFill>
            </a:endParaRPr>
          </a:p>
        </p:txBody>
      </p:sp>
    </p:spTree>
    <p:extLst>
      <p:ext uri="{BB962C8B-B14F-4D97-AF65-F5344CB8AC3E}">
        <p14:creationId xmlns:p14="http://schemas.microsoft.com/office/powerpoint/2010/main" val="128006139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Two Column">
    <p:spTree>
      <p:nvGrpSpPr>
        <p:cNvPr id="1" name=""/>
        <p:cNvGrpSpPr/>
        <p:nvPr/>
      </p:nvGrpSpPr>
      <p:grpSpPr>
        <a:xfrm>
          <a:off x="0" y="0"/>
          <a:ext cx="0" cy="0"/>
          <a:chOff x="0" y="0"/>
          <a:chExt cx="0" cy="0"/>
        </a:xfrm>
      </p:grpSpPr>
      <p:sp>
        <p:nvSpPr>
          <p:cNvPr id="28" name="Text Placeholder 27">
            <a:extLst>
              <a:ext uri="{FF2B5EF4-FFF2-40B4-BE49-F238E27FC236}">
                <a16:creationId xmlns:a16="http://schemas.microsoft.com/office/drawing/2014/main" id="{D1E0F77B-E8C6-4A86-B521-8368A308A9A2}"/>
              </a:ext>
            </a:extLst>
          </p:cNvPr>
          <p:cNvSpPr>
            <a:spLocks noGrp="1"/>
          </p:cNvSpPr>
          <p:nvPr>
            <p:ph type="body" sz="quarter" idx="14"/>
          </p:nvPr>
        </p:nvSpPr>
        <p:spPr>
          <a:xfrm>
            <a:off x="647700" y="2057818"/>
            <a:ext cx="5080000" cy="438150"/>
          </a:xfrm>
          <a:prstGeom prst="rect">
            <a:avLst/>
          </a:prstGeom>
        </p:spPr>
        <p:txBody>
          <a:bodyPr/>
          <a:lstStyle>
            <a:lvl1pPr>
              <a:buNone/>
              <a:defRPr lang="en-US" sz="2400" b="1" kern="1200" dirty="0" smtClean="0">
                <a:solidFill>
                  <a:schemeClr val="tx1"/>
                </a:solidFill>
                <a:latin typeface="+mj-lt"/>
                <a:ea typeface="+mn-ea"/>
                <a:cs typeface="Biome Light" panose="020B0303030204020804" pitchFamily="34" charset="0"/>
              </a:defRPr>
            </a:lvl1pPr>
            <a:lvl2pPr>
              <a:buNone/>
              <a:defRPr/>
            </a:lvl2pPr>
          </a:lstStyle>
          <a:p>
            <a:pPr lvl="0"/>
            <a:r>
              <a:rPr lang="en-US"/>
              <a:t>Click to edit Master text styles</a:t>
            </a:r>
          </a:p>
        </p:txBody>
      </p:sp>
      <p:sp>
        <p:nvSpPr>
          <p:cNvPr id="14" name="Oval 13">
            <a:extLst>
              <a:ext uri="{FF2B5EF4-FFF2-40B4-BE49-F238E27FC236}">
                <a16:creationId xmlns:a16="http://schemas.microsoft.com/office/drawing/2014/main" id="{CAACFBE9-8475-4CC0-8189-87BFC4059A86}"/>
              </a:ext>
            </a:extLst>
          </p:cNvPr>
          <p:cNvSpPr/>
          <p:nvPr userDrawn="1"/>
        </p:nvSpPr>
        <p:spPr>
          <a:xfrm>
            <a:off x="10385897" y="1443145"/>
            <a:ext cx="471170" cy="471170"/>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5"/>
              </a:solidFill>
            </a:endParaRPr>
          </a:p>
        </p:txBody>
      </p:sp>
      <p:sp>
        <p:nvSpPr>
          <p:cNvPr id="20" name="Oval 19">
            <a:extLst>
              <a:ext uri="{FF2B5EF4-FFF2-40B4-BE49-F238E27FC236}">
                <a16:creationId xmlns:a16="http://schemas.microsoft.com/office/drawing/2014/main" id="{5F8C6FC8-D350-4A01-A7E0-5AEDAC96F358}"/>
              </a:ext>
            </a:extLst>
          </p:cNvPr>
          <p:cNvSpPr/>
          <p:nvPr userDrawn="1"/>
        </p:nvSpPr>
        <p:spPr>
          <a:xfrm>
            <a:off x="8910011" y="328773"/>
            <a:ext cx="317813" cy="317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5"/>
              </a:solidFill>
            </a:endParaRPr>
          </a:p>
        </p:txBody>
      </p:sp>
      <p:sp>
        <p:nvSpPr>
          <p:cNvPr id="24" name="Oval 23">
            <a:extLst>
              <a:ext uri="{FF2B5EF4-FFF2-40B4-BE49-F238E27FC236}">
                <a16:creationId xmlns:a16="http://schemas.microsoft.com/office/drawing/2014/main" id="{88F1038A-897D-4C38-B499-73FC76C716FA}"/>
              </a:ext>
            </a:extLst>
          </p:cNvPr>
          <p:cNvSpPr/>
          <p:nvPr userDrawn="1"/>
        </p:nvSpPr>
        <p:spPr>
          <a:xfrm flipH="1">
            <a:off x="8634932" y="623939"/>
            <a:ext cx="170406" cy="17040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5"/>
              </a:solidFill>
            </a:endParaRPr>
          </a:p>
        </p:txBody>
      </p:sp>
      <p:sp>
        <p:nvSpPr>
          <p:cNvPr id="26" name="Text Placeholder 25">
            <a:extLst>
              <a:ext uri="{FF2B5EF4-FFF2-40B4-BE49-F238E27FC236}">
                <a16:creationId xmlns:a16="http://schemas.microsoft.com/office/drawing/2014/main" id="{4A6E2374-7B5B-4947-8461-F294B56E70DE}"/>
              </a:ext>
            </a:extLst>
          </p:cNvPr>
          <p:cNvSpPr>
            <a:spLocks noGrp="1"/>
          </p:cNvSpPr>
          <p:nvPr>
            <p:ph type="body" sz="quarter" idx="13"/>
          </p:nvPr>
        </p:nvSpPr>
        <p:spPr>
          <a:xfrm>
            <a:off x="660400" y="2673522"/>
            <a:ext cx="5067300" cy="2935288"/>
          </a:xfrm>
          <a:prstGeom prst="rect">
            <a:avLst/>
          </a:prstGeom>
        </p:spPr>
        <p:txBody>
          <a:bodyPr/>
          <a:lstStyle>
            <a:lvl1pPr>
              <a:buClr>
                <a:schemeClr val="accent4"/>
              </a:buClr>
              <a:buFont typeface="Wingdings" panose="05000000000000000000" pitchFamily="2" charset="2"/>
              <a:buChar char="§"/>
              <a:defRPr lang="en-US" sz="2000" kern="1200" dirty="0" smtClean="0">
                <a:solidFill>
                  <a:schemeClr val="tx1"/>
                </a:solidFill>
                <a:latin typeface="+mn-lt"/>
                <a:ea typeface="+mn-ea"/>
                <a:cs typeface="Biome Light" panose="020B0303030204020804" pitchFamily="34" charset="0"/>
              </a:defRPr>
            </a:lvl1pPr>
          </a:lstStyle>
          <a:p>
            <a:pPr lvl="0"/>
            <a:r>
              <a:rPr lang="en-US"/>
              <a:t>Click to edit Master text styles</a:t>
            </a:r>
          </a:p>
        </p:txBody>
      </p:sp>
      <p:sp>
        <p:nvSpPr>
          <p:cNvPr id="29" name="Text Placeholder 27">
            <a:extLst>
              <a:ext uri="{FF2B5EF4-FFF2-40B4-BE49-F238E27FC236}">
                <a16:creationId xmlns:a16="http://schemas.microsoft.com/office/drawing/2014/main" id="{FB9159BE-CEED-461B-AF31-03BC124E2741}"/>
              </a:ext>
            </a:extLst>
          </p:cNvPr>
          <p:cNvSpPr>
            <a:spLocks noGrp="1"/>
          </p:cNvSpPr>
          <p:nvPr>
            <p:ph type="body" sz="quarter" idx="15"/>
          </p:nvPr>
        </p:nvSpPr>
        <p:spPr>
          <a:xfrm>
            <a:off x="6451600" y="2061363"/>
            <a:ext cx="5080000" cy="438150"/>
          </a:xfrm>
          <a:prstGeom prst="rect">
            <a:avLst/>
          </a:prstGeom>
        </p:spPr>
        <p:txBody>
          <a:bodyPr/>
          <a:lstStyle>
            <a:lvl1pPr>
              <a:buNone/>
              <a:defRPr lang="en-US" sz="2400" b="1" kern="1200" dirty="0" smtClean="0">
                <a:solidFill>
                  <a:schemeClr val="tx1"/>
                </a:solidFill>
                <a:latin typeface="+mj-lt"/>
                <a:ea typeface="+mn-ea"/>
                <a:cs typeface="Biome Light" panose="020B0303030204020804" pitchFamily="34" charset="0"/>
              </a:defRPr>
            </a:lvl1pPr>
            <a:lvl2pPr>
              <a:buNone/>
              <a:defRPr/>
            </a:lvl2pPr>
          </a:lstStyle>
          <a:p>
            <a:pPr lvl="0"/>
            <a:r>
              <a:rPr lang="en-US"/>
              <a:t>Click to edit Master text styles</a:t>
            </a:r>
          </a:p>
        </p:txBody>
      </p:sp>
      <p:sp>
        <p:nvSpPr>
          <p:cNvPr id="30" name="Text Placeholder 25">
            <a:extLst>
              <a:ext uri="{FF2B5EF4-FFF2-40B4-BE49-F238E27FC236}">
                <a16:creationId xmlns:a16="http://schemas.microsoft.com/office/drawing/2014/main" id="{2C15BD20-69D8-4EC1-8A33-A0C6EAFD30AA}"/>
              </a:ext>
            </a:extLst>
          </p:cNvPr>
          <p:cNvSpPr>
            <a:spLocks noGrp="1"/>
          </p:cNvSpPr>
          <p:nvPr>
            <p:ph type="body" sz="quarter" idx="16"/>
          </p:nvPr>
        </p:nvSpPr>
        <p:spPr>
          <a:xfrm>
            <a:off x="6464300" y="2677067"/>
            <a:ext cx="5067300" cy="2935288"/>
          </a:xfrm>
          <a:prstGeom prst="rect">
            <a:avLst/>
          </a:prstGeom>
        </p:spPr>
        <p:txBody>
          <a:bodyPr/>
          <a:lstStyle>
            <a:lvl1pPr>
              <a:buClr>
                <a:schemeClr val="accent4"/>
              </a:buClr>
              <a:buFont typeface="Wingdings" panose="05000000000000000000" pitchFamily="2" charset="2"/>
              <a:buChar char="§"/>
              <a:defRPr lang="en-US" sz="2000" kern="1200" dirty="0" smtClean="0">
                <a:solidFill>
                  <a:schemeClr val="tx1"/>
                </a:solidFill>
                <a:latin typeface="+mn-lt"/>
                <a:ea typeface="+mn-ea"/>
                <a:cs typeface="Biome Light" panose="020B0303030204020804" pitchFamily="34" charset="0"/>
              </a:defRPr>
            </a:lvl1pPr>
          </a:lstStyle>
          <a:p>
            <a:pPr lvl="0"/>
            <a:r>
              <a:rPr lang="en-US"/>
              <a:t>Click to edit Master text styles</a:t>
            </a:r>
          </a:p>
        </p:txBody>
      </p:sp>
      <p:sp>
        <p:nvSpPr>
          <p:cNvPr id="13" name="Picture Placeholder 12">
            <a:extLst>
              <a:ext uri="{FF2B5EF4-FFF2-40B4-BE49-F238E27FC236}">
                <a16:creationId xmlns:a16="http://schemas.microsoft.com/office/drawing/2014/main" id="{357B52D4-8D50-4E16-B60E-688B084764F2}"/>
              </a:ext>
            </a:extLst>
          </p:cNvPr>
          <p:cNvSpPr>
            <a:spLocks noGrp="1"/>
          </p:cNvSpPr>
          <p:nvPr>
            <p:ph type="pic" sz="quarter" idx="17"/>
          </p:nvPr>
        </p:nvSpPr>
        <p:spPr>
          <a:xfrm>
            <a:off x="9261647" y="0"/>
            <a:ext cx="2930353" cy="1559882"/>
          </a:xfrm>
          <a:custGeom>
            <a:avLst/>
            <a:gdLst>
              <a:gd name="connsiteX0" fmla="*/ 562125 w 2930353"/>
              <a:gd name="connsiteY0" fmla="*/ 435632 h 1559882"/>
              <a:gd name="connsiteX1" fmla="*/ 1124250 w 2930353"/>
              <a:gd name="connsiteY1" fmla="*/ 997757 h 1559882"/>
              <a:gd name="connsiteX2" fmla="*/ 562125 w 2930353"/>
              <a:gd name="connsiteY2" fmla="*/ 1559882 h 1559882"/>
              <a:gd name="connsiteX3" fmla="*/ 0 w 2930353"/>
              <a:gd name="connsiteY3" fmla="*/ 997757 h 1559882"/>
              <a:gd name="connsiteX4" fmla="*/ 562125 w 2930353"/>
              <a:gd name="connsiteY4" fmla="*/ 435632 h 1559882"/>
              <a:gd name="connsiteX5" fmla="*/ 1475035 w 2930353"/>
              <a:gd name="connsiteY5" fmla="*/ 0 h 1559882"/>
              <a:gd name="connsiteX6" fmla="*/ 2930353 w 2930353"/>
              <a:gd name="connsiteY6" fmla="*/ 0 h 1559882"/>
              <a:gd name="connsiteX7" fmla="*/ 2930353 w 2930353"/>
              <a:gd name="connsiteY7" fmla="*/ 1239091 h 1559882"/>
              <a:gd name="connsiteX8" fmla="*/ 2822571 w 2930353"/>
              <a:gd name="connsiteY8" fmla="*/ 1328020 h 1559882"/>
              <a:gd name="connsiteX9" fmla="*/ 2282653 w 2930353"/>
              <a:gd name="connsiteY9" fmla="*/ 1492942 h 1559882"/>
              <a:gd name="connsiteX10" fmla="*/ 1316979 w 2930353"/>
              <a:gd name="connsiteY10" fmla="*/ 527268 h 1559882"/>
              <a:gd name="connsiteX11" fmla="*/ 1392867 w 2930353"/>
              <a:gd name="connsiteY11" fmla="*/ 151384 h 1559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30353" h="1559882">
                <a:moveTo>
                  <a:pt x="562125" y="435632"/>
                </a:moveTo>
                <a:cubicBezTo>
                  <a:pt x="872578" y="435632"/>
                  <a:pt x="1124250" y="687304"/>
                  <a:pt x="1124250" y="997757"/>
                </a:cubicBezTo>
                <a:cubicBezTo>
                  <a:pt x="1124250" y="1308210"/>
                  <a:pt x="872578" y="1559882"/>
                  <a:pt x="562125" y="1559882"/>
                </a:cubicBezTo>
                <a:cubicBezTo>
                  <a:pt x="251672" y="1559882"/>
                  <a:pt x="0" y="1308210"/>
                  <a:pt x="0" y="997757"/>
                </a:cubicBezTo>
                <a:cubicBezTo>
                  <a:pt x="0" y="687304"/>
                  <a:pt x="251672" y="435632"/>
                  <a:pt x="562125" y="435632"/>
                </a:cubicBezTo>
                <a:close/>
                <a:moveTo>
                  <a:pt x="1475035" y="0"/>
                </a:moveTo>
                <a:lnTo>
                  <a:pt x="2930353" y="0"/>
                </a:lnTo>
                <a:lnTo>
                  <a:pt x="2930353" y="1239091"/>
                </a:lnTo>
                <a:lnTo>
                  <a:pt x="2822571" y="1328020"/>
                </a:lnTo>
                <a:cubicBezTo>
                  <a:pt x="2668448" y="1432143"/>
                  <a:pt x="2482651" y="1492942"/>
                  <a:pt x="2282653" y="1492942"/>
                </a:cubicBezTo>
                <a:cubicBezTo>
                  <a:pt x="1749326" y="1492942"/>
                  <a:pt x="1316979" y="1060595"/>
                  <a:pt x="1316979" y="527268"/>
                </a:cubicBezTo>
                <a:cubicBezTo>
                  <a:pt x="1316979" y="393936"/>
                  <a:pt x="1344001" y="266916"/>
                  <a:pt x="1392867" y="151384"/>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11" name="Title 1">
            <a:extLst>
              <a:ext uri="{FF2B5EF4-FFF2-40B4-BE49-F238E27FC236}">
                <a16:creationId xmlns:a16="http://schemas.microsoft.com/office/drawing/2014/main" id="{92F03355-C197-48C4-A4DF-B41338483356}"/>
              </a:ext>
            </a:extLst>
          </p:cNvPr>
          <p:cNvSpPr>
            <a:spLocks noGrp="1"/>
          </p:cNvSpPr>
          <p:nvPr>
            <p:ph type="title"/>
          </p:nvPr>
        </p:nvSpPr>
        <p:spPr>
          <a:xfrm>
            <a:off x="660400" y="805213"/>
            <a:ext cx="4275138" cy="830997"/>
          </a:xfrm>
          <a:prstGeom prst="rect">
            <a:avLst/>
          </a:prstGeom>
        </p:spPr>
        <p:txBody>
          <a:bodyPr/>
          <a:lstStyle>
            <a:lvl1pPr>
              <a:defRPr sz="4800" b="1">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565901999"/>
      </p:ext>
    </p:extLst>
  </p:cSld>
  <p:clrMapOvr>
    <a:masterClrMapping/>
  </p:clrMapOvr>
  <p:extLst>
    <p:ext uri="{DCECCB84-F9BA-43D5-87BE-67443E8EF086}">
      <p15:sldGuideLst xmlns:p15="http://schemas.microsoft.com/office/powerpoint/2012/main">
        <p15:guide id="1" orient="horz" pos="1272" userDrawn="1">
          <p15:clr>
            <a:srgbClr val="FBAE40"/>
          </p15:clr>
        </p15:guide>
        <p15:guide id="2" pos="3840"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Three Column">
    <p:spTree>
      <p:nvGrpSpPr>
        <p:cNvPr id="1" name=""/>
        <p:cNvGrpSpPr/>
        <p:nvPr/>
      </p:nvGrpSpPr>
      <p:grpSpPr>
        <a:xfrm>
          <a:off x="0" y="0"/>
          <a:ext cx="0" cy="0"/>
          <a:chOff x="0" y="0"/>
          <a:chExt cx="0" cy="0"/>
        </a:xfrm>
      </p:grpSpPr>
      <p:sp>
        <p:nvSpPr>
          <p:cNvPr id="28" name="Text Placeholder 27">
            <a:extLst>
              <a:ext uri="{FF2B5EF4-FFF2-40B4-BE49-F238E27FC236}">
                <a16:creationId xmlns:a16="http://schemas.microsoft.com/office/drawing/2014/main" id="{D1E0F77B-E8C6-4A86-B521-8368A308A9A2}"/>
              </a:ext>
            </a:extLst>
          </p:cNvPr>
          <p:cNvSpPr>
            <a:spLocks noGrp="1"/>
          </p:cNvSpPr>
          <p:nvPr>
            <p:ph type="body" sz="quarter" idx="14"/>
          </p:nvPr>
        </p:nvSpPr>
        <p:spPr>
          <a:xfrm>
            <a:off x="660400" y="2037656"/>
            <a:ext cx="3474720" cy="438150"/>
          </a:xfrm>
          <a:prstGeom prst="rect">
            <a:avLst/>
          </a:prstGeom>
        </p:spPr>
        <p:txBody>
          <a:bodyPr/>
          <a:lstStyle>
            <a:lvl1pPr>
              <a:buNone/>
              <a:defRPr lang="en-US" sz="2400" b="1" kern="1200" dirty="0" smtClean="0">
                <a:solidFill>
                  <a:schemeClr val="tx1"/>
                </a:solidFill>
                <a:latin typeface="+mj-lt"/>
                <a:ea typeface="+mn-ea"/>
                <a:cs typeface="Biome Light" panose="020B0303030204020804" pitchFamily="34" charset="0"/>
              </a:defRPr>
            </a:lvl1pPr>
            <a:lvl2pPr>
              <a:buNone/>
              <a:defRPr/>
            </a:lvl2pPr>
          </a:lstStyle>
          <a:p>
            <a:pPr lvl="0"/>
            <a:r>
              <a:rPr lang="en-US"/>
              <a:t>Click to edit Master text styles</a:t>
            </a:r>
          </a:p>
        </p:txBody>
      </p:sp>
      <p:sp>
        <p:nvSpPr>
          <p:cNvPr id="26" name="Text Placeholder 25">
            <a:extLst>
              <a:ext uri="{FF2B5EF4-FFF2-40B4-BE49-F238E27FC236}">
                <a16:creationId xmlns:a16="http://schemas.microsoft.com/office/drawing/2014/main" id="{4A6E2374-7B5B-4947-8461-F294B56E70DE}"/>
              </a:ext>
            </a:extLst>
          </p:cNvPr>
          <p:cNvSpPr>
            <a:spLocks noGrp="1"/>
          </p:cNvSpPr>
          <p:nvPr>
            <p:ph type="body" sz="quarter" idx="13"/>
          </p:nvPr>
        </p:nvSpPr>
        <p:spPr>
          <a:xfrm>
            <a:off x="660400" y="2664637"/>
            <a:ext cx="3474720" cy="2935288"/>
          </a:xfrm>
          <a:prstGeom prst="rect">
            <a:avLst/>
          </a:prstGeom>
        </p:spPr>
        <p:txBody>
          <a:bodyPr/>
          <a:lstStyle>
            <a:lvl1pPr>
              <a:buClr>
                <a:schemeClr val="accent4"/>
              </a:buClr>
              <a:buFont typeface="Wingdings" panose="05000000000000000000" pitchFamily="2" charset="2"/>
              <a:buChar char="§"/>
              <a:defRPr lang="en-US" sz="2000" kern="1200" dirty="0" smtClean="0">
                <a:solidFill>
                  <a:schemeClr val="tx1"/>
                </a:solidFill>
                <a:latin typeface="+mn-lt"/>
                <a:ea typeface="+mn-ea"/>
                <a:cs typeface="Biome Light" panose="020B0303030204020804" pitchFamily="34" charset="0"/>
              </a:defRPr>
            </a:lvl1pPr>
          </a:lstStyle>
          <a:p>
            <a:pPr lvl="0"/>
            <a:r>
              <a:rPr lang="en-US"/>
              <a:t>Click to edit Master text styles</a:t>
            </a:r>
          </a:p>
        </p:txBody>
      </p:sp>
      <p:sp>
        <p:nvSpPr>
          <p:cNvPr id="29" name="Text Placeholder 27">
            <a:extLst>
              <a:ext uri="{FF2B5EF4-FFF2-40B4-BE49-F238E27FC236}">
                <a16:creationId xmlns:a16="http://schemas.microsoft.com/office/drawing/2014/main" id="{FB9159BE-CEED-461B-AF31-03BC124E2741}"/>
              </a:ext>
            </a:extLst>
          </p:cNvPr>
          <p:cNvSpPr>
            <a:spLocks noGrp="1"/>
          </p:cNvSpPr>
          <p:nvPr>
            <p:ph type="body" sz="quarter" idx="15"/>
          </p:nvPr>
        </p:nvSpPr>
        <p:spPr>
          <a:xfrm>
            <a:off x="8044180" y="2052478"/>
            <a:ext cx="3474720" cy="438150"/>
          </a:xfrm>
          <a:prstGeom prst="rect">
            <a:avLst/>
          </a:prstGeom>
        </p:spPr>
        <p:txBody>
          <a:bodyPr/>
          <a:lstStyle>
            <a:lvl1pPr>
              <a:buNone/>
              <a:defRPr lang="en-US" sz="2400" b="1" kern="1200" dirty="0" smtClean="0">
                <a:solidFill>
                  <a:schemeClr val="tx1"/>
                </a:solidFill>
                <a:latin typeface="+mj-lt"/>
                <a:ea typeface="+mn-ea"/>
                <a:cs typeface="Biome Light" panose="020B0303030204020804" pitchFamily="34" charset="0"/>
              </a:defRPr>
            </a:lvl1pPr>
            <a:lvl2pPr>
              <a:buNone/>
              <a:defRPr/>
            </a:lvl2pPr>
          </a:lstStyle>
          <a:p>
            <a:pPr lvl="0"/>
            <a:r>
              <a:rPr lang="en-US"/>
              <a:t>Click to edit Master text styles</a:t>
            </a:r>
          </a:p>
        </p:txBody>
      </p:sp>
      <p:sp>
        <p:nvSpPr>
          <p:cNvPr id="30" name="Text Placeholder 25">
            <a:extLst>
              <a:ext uri="{FF2B5EF4-FFF2-40B4-BE49-F238E27FC236}">
                <a16:creationId xmlns:a16="http://schemas.microsoft.com/office/drawing/2014/main" id="{2C15BD20-69D8-4EC1-8A33-A0C6EAFD30AA}"/>
              </a:ext>
            </a:extLst>
          </p:cNvPr>
          <p:cNvSpPr>
            <a:spLocks noGrp="1"/>
          </p:cNvSpPr>
          <p:nvPr>
            <p:ph type="body" sz="quarter" idx="16"/>
          </p:nvPr>
        </p:nvSpPr>
        <p:spPr>
          <a:xfrm>
            <a:off x="8056880" y="2668182"/>
            <a:ext cx="3474720" cy="2935288"/>
          </a:xfrm>
          <a:prstGeom prst="rect">
            <a:avLst/>
          </a:prstGeom>
        </p:spPr>
        <p:txBody>
          <a:bodyPr/>
          <a:lstStyle>
            <a:lvl1pPr>
              <a:buClr>
                <a:schemeClr val="accent4"/>
              </a:buClr>
              <a:buFont typeface="Wingdings" panose="05000000000000000000" pitchFamily="2" charset="2"/>
              <a:buChar char="§"/>
              <a:defRPr lang="en-US" sz="2000" kern="1200" dirty="0" smtClean="0">
                <a:solidFill>
                  <a:schemeClr val="tx1"/>
                </a:solidFill>
                <a:latin typeface="+mn-lt"/>
                <a:ea typeface="+mn-ea"/>
                <a:cs typeface="Biome Light" panose="020B0303030204020804" pitchFamily="34" charset="0"/>
              </a:defRPr>
            </a:lvl1pPr>
          </a:lstStyle>
          <a:p>
            <a:pPr lvl="0"/>
            <a:r>
              <a:rPr lang="en-US"/>
              <a:t>Click to edit Master text styles</a:t>
            </a:r>
          </a:p>
        </p:txBody>
      </p:sp>
      <p:sp>
        <p:nvSpPr>
          <p:cNvPr id="11" name="Text Placeholder 27">
            <a:extLst>
              <a:ext uri="{FF2B5EF4-FFF2-40B4-BE49-F238E27FC236}">
                <a16:creationId xmlns:a16="http://schemas.microsoft.com/office/drawing/2014/main" id="{4FDB27CA-009D-4863-B119-0EC36837148A}"/>
              </a:ext>
            </a:extLst>
          </p:cNvPr>
          <p:cNvSpPr>
            <a:spLocks noGrp="1"/>
          </p:cNvSpPr>
          <p:nvPr>
            <p:ph type="body" sz="quarter" idx="17"/>
          </p:nvPr>
        </p:nvSpPr>
        <p:spPr>
          <a:xfrm>
            <a:off x="4352290" y="2048933"/>
            <a:ext cx="3474720" cy="438150"/>
          </a:xfrm>
          <a:prstGeom prst="rect">
            <a:avLst/>
          </a:prstGeom>
        </p:spPr>
        <p:txBody>
          <a:bodyPr/>
          <a:lstStyle>
            <a:lvl1pPr>
              <a:buNone/>
              <a:defRPr lang="en-US" sz="2400" b="1" kern="1200" dirty="0" smtClean="0">
                <a:solidFill>
                  <a:schemeClr val="tx1"/>
                </a:solidFill>
                <a:latin typeface="+mj-lt"/>
                <a:ea typeface="+mn-ea"/>
                <a:cs typeface="Biome Light" panose="020B0303030204020804" pitchFamily="34" charset="0"/>
              </a:defRPr>
            </a:lvl1pPr>
            <a:lvl2pPr>
              <a:buNone/>
              <a:defRPr/>
            </a:lvl2pPr>
          </a:lstStyle>
          <a:p>
            <a:pPr lvl="0"/>
            <a:r>
              <a:rPr lang="en-US"/>
              <a:t>Click to edit Master text styles</a:t>
            </a:r>
          </a:p>
        </p:txBody>
      </p:sp>
      <p:sp>
        <p:nvSpPr>
          <p:cNvPr id="12" name="Text Placeholder 25">
            <a:extLst>
              <a:ext uri="{FF2B5EF4-FFF2-40B4-BE49-F238E27FC236}">
                <a16:creationId xmlns:a16="http://schemas.microsoft.com/office/drawing/2014/main" id="{FD03E3EF-D812-4B98-959B-6800BBE59D1C}"/>
              </a:ext>
            </a:extLst>
          </p:cNvPr>
          <p:cNvSpPr>
            <a:spLocks noGrp="1"/>
          </p:cNvSpPr>
          <p:nvPr>
            <p:ph type="body" sz="quarter" idx="18"/>
          </p:nvPr>
        </p:nvSpPr>
        <p:spPr>
          <a:xfrm>
            <a:off x="4364990" y="2664637"/>
            <a:ext cx="3474720" cy="2935288"/>
          </a:xfrm>
          <a:prstGeom prst="rect">
            <a:avLst/>
          </a:prstGeom>
        </p:spPr>
        <p:txBody>
          <a:bodyPr/>
          <a:lstStyle>
            <a:lvl1pPr>
              <a:buClr>
                <a:schemeClr val="accent4"/>
              </a:buClr>
              <a:buFont typeface="Wingdings" panose="05000000000000000000" pitchFamily="2" charset="2"/>
              <a:buChar char="§"/>
              <a:defRPr lang="en-US" sz="2000" kern="1200" dirty="0" smtClean="0">
                <a:solidFill>
                  <a:schemeClr val="tx1"/>
                </a:solidFill>
                <a:latin typeface="+mn-lt"/>
                <a:ea typeface="+mn-ea"/>
                <a:cs typeface="Biome Light" panose="020B0303030204020804" pitchFamily="34" charset="0"/>
              </a:defRPr>
            </a:lvl1pPr>
          </a:lstStyle>
          <a:p>
            <a:pPr lvl="0"/>
            <a:r>
              <a:rPr lang="en-US"/>
              <a:t>Click to edit Master text styles</a:t>
            </a:r>
          </a:p>
        </p:txBody>
      </p:sp>
      <p:sp>
        <p:nvSpPr>
          <p:cNvPr id="3" name="Hexagon 2">
            <a:extLst>
              <a:ext uri="{FF2B5EF4-FFF2-40B4-BE49-F238E27FC236}">
                <a16:creationId xmlns:a16="http://schemas.microsoft.com/office/drawing/2014/main" id="{303FFB35-43AC-4A56-92D0-91038C098B3C}"/>
              </a:ext>
            </a:extLst>
          </p:cNvPr>
          <p:cNvSpPr/>
          <p:nvPr userDrawn="1"/>
        </p:nvSpPr>
        <p:spPr>
          <a:xfrm>
            <a:off x="10700126" y="788523"/>
            <a:ext cx="1155906" cy="996471"/>
          </a:xfrm>
          <a:prstGeom prst="hexagon">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Hexagon 3">
            <a:extLst>
              <a:ext uri="{FF2B5EF4-FFF2-40B4-BE49-F238E27FC236}">
                <a16:creationId xmlns:a16="http://schemas.microsoft.com/office/drawing/2014/main" id="{AAF31DA0-707D-4A5D-BB7A-A5C90DB11A55}"/>
              </a:ext>
            </a:extLst>
          </p:cNvPr>
          <p:cNvSpPr/>
          <p:nvPr userDrawn="1"/>
        </p:nvSpPr>
        <p:spPr>
          <a:xfrm>
            <a:off x="11388427" y="1859136"/>
            <a:ext cx="315205" cy="271728"/>
          </a:xfrm>
          <a:prstGeom prst="hexag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5" name="Hexagon 4">
            <a:extLst>
              <a:ext uri="{FF2B5EF4-FFF2-40B4-BE49-F238E27FC236}">
                <a16:creationId xmlns:a16="http://schemas.microsoft.com/office/drawing/2014/main" id="{539F452B-F55F-4D85-834B-A7EAF742647C}"/>
              </a:ext>
            </a:extLst>
          </p:cNvPr>
          <p:cNvSpPr/>
          <p:nvPr userDrawn="1"/>
        </p:nvSpPr>
        <p:spPr>
          <a:xfrm>
            <a:off x="9014155" y="740289"/>
            <a:ext cx="379060" cy="326776"/>
          </a:xfrm>
          <a:prstGeom prst="hexago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13" name="Title 1">
            <a:extLst>
              <a:ext uri="{FF2B5EF4-FFF2-40B4-BE49-F238E27FC236}">
                <a16:creationId xmlns:a16="http://schemas.microsoft.com/office/drawing/2014/main" id="{91D9F6BE-FB0B-42EE-8F02-95F5CC039B06}"/>
              </a:ext>
            </a:extLst>
          </p:cNvPr>
          <p:cNvSpPr>
            <a:spLocks noGrp="1"/>
          </p:cNvSpPr>
          <p:nvPr>
            <p:ph type="title"/>
          </p:nvPr>
        </p:nvSpPr>
        <p:spPr>
          <a:xfrm>
            <a:off x="660400" y="805213"/>
            <a:ext cx="4275138" cy="830997"/>
          </a:xfrm>
          <a:prstGeom prst="rect">
            <a:avLst/>
          </a:prstGeom>
        </p:spPr>
        <p:txBody>
          <a:bodyPr/>
          <a:lstStyle>
            <a:lvl1pPr>
              <a:defRPr sz="4800" b="1">
                <a:solidFill>
                  <a:schemeClr val="tx1"/>
                </a:solidFill>
              </a:defRPr>
            </a:lvl1pPr>
          </a:lstStyle>
          <a:p>
            <a:r>
              <a:rPr lang="en-US"/>
              <a:t>Click to edit Master title style</a:t>
            </a:r>
            <a:endParaRPr lang="en-US" dirty="0"/>
          </a:p>
        </p:txBody>
      </p:sp>
      <p:sp>
        <p:nvSpPr>
          <p:cNvPr id="16" name="Picture Placeholder 15">
            <a:extLst>
              <a:ext uri="{FF2B5EF4-FFF2-40B4-BE49-F238E27FC236}">
                <a16:creationId xmlns:a16="http://schemas.microsoft.com/office/drawing/2014/main" id="{C67FFA0E-8AAA-4DEB-B97E-31969F57927D}"/>
              </a:ext>
            </a:extLst>
          </p:cNvPr>
          <p:cNvSpPr>
            <a:spLocks noGrp="1"/>
          </p:cNvSpPr>
          <p:nvPr>
            <p:ph type="pic" sz="quarter" idx="20"/>
          </p:nvPr>
        </p:nvSpPr>
        <p:spPr>
          <a:xfrm>
            <a:off x="9393238" y="2"/>
            <a:ext cx="2798762" cy="1354861"/>
          </a:xfrm>
          <a:custGeom>
            <a:avLst/>
            <a:gdLst>
              <a:gd name="connsiteX0" fmla="*/ 316595 w 2798762"/>
              <a:gd name="connsiteY0" fmla="*/ 88390 h 1354861"/>
              <a:gd name="connsiteX1" fmla="*/ 1152465 w 2798762"/>
              <a:gd name="connsiteY1" fmla="*/ 88390 h 1354861"/>
              <a:gd name="connsiteX2" fmla="*/ 1469083 w 2798762"/>
              <a:gd name="connsiteY2" fmla="*/ 721626 h 1354861"/>
              <a:gd name="connsiteX3" fmla="*/ 1152465 w 2798762"/>
              <a:gd name="connsiteY3" fmla="*/ 1354861 h 1354861"/>
              <a:gd name="connsiteX4" fmla="*/ 316595 w 2798762"/>
              <a:gd name="connsiteY4" fmla="*/ 1354861 h 1354861"/>
              <a:gd name="connsiteX5" fmla="*/ 0 w 2798762"/>
              <a:gd name="connsiteY5" fmla="*/ 721672 h 1354861"/>
              <a:gd name="connsiteX6" fmla="*/ 0 w 2798762"/>
              <a:gd name="connsiteY6" fmla="*/ 721580 h 1354861"/>
              <a:gd name="connsiteX7" fmla="*/ 1250372 w 2798762"/>
              <a:gd name="connsiteY7" fmla="*/ 0 h 1354861"/>
              <a:gd name="connsiteX8" fmla="*/ 2798762 w 2798762"/>
              <a:gd name="connsiteY8" fmla="*/ 0 h 1354861"/>
              <a:gd name="connsiteX9" fmla="*/ 2798762 w 2798762"/>
              <a:gd name="connsiteY9" fmla="*/ 505978 h 1354861"/>
              <a:gd name="connsiteX10" fmla="*/ 2719777 w 2798762"/>
              <a:gd name="connsiteY10" fmla="*/ 663948 h 1354861"/>
              <a:gd name="connsiteX11" fmla="*/ 1582346 w 2798762"/>
              <a:gd name="connsiteY11" fmla="*/ 663948 h 1354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98762" h="1354861">
                <a:moveTo>
                  <a:pt x="316595" y="88390"/>
                </a:moveTo>
                <a:lnTo>
                  <a:pt x="1152465" y="88390"/>
                </a:lnTo>
                <a:lnTo>
                  <a:pt x="1469083" y="721626"/>
                </a:lnTo>
                <a:lnTo>
                  <a:pt x="1152465" y="1354861"/>
                </a:lnTo>
                <a:lnTo>
                  <a:pt x="316595" y="1354861"/>
                </a:lnTo>
                <a:lnTo>
                  <a:pt x="0" y="721672"/>
                </a:lnTo>
                <a:lnTo>
                  <a:pt x="0" y="721580"/>
                </a:lnTo>
                <a:close/>
                <a:moveTo>
                  <a:pt x="1250372" y="0"/>
                </a:moveTo>
                <a:lnTo>
                  <a:pt x="2798762" y="0"/>
                </a:lnTo>
                <a:lnTo>
                  <a:pt x="2798762" y="505978"/>
                </a:lnTo>
                <a:lnTo>
                  <a:pt x="2719777" y="663948"/>
                </a:lnTo>
                <a:lnTo>
                  <a:pt x="1582346" y="663948"/>
                </a:lnTo>
                <a:close/>
              </a:path>
            </a:pathLst>
          </a:custGeom>
        </p:spPr>
        <p:txBody>
          <a:bodyPr wrap="square" anchor="ctr">
            <a:noAutofit/>
          </a:bodyPr>
          <a:lstStyle>
            <a:lvl1pPr algn="ctr">
              <a:buNone/>
              <a:defRPr/>
            </a:lvl1pPr>
          </a:lstStyle>
          <a:p>
            <a:r>
              <a:rPr lang="en-US"/>
              <a:t>Click icon to add picture</a:t>
            </a:r>
            <a:endParaRPr lang="en-US" dirty="0"/>
          </a:p>
        </p:txBody>
      </p:sp>
    </p:spTree>
    <p:extLst>
      <p:ext uri="{BB962C8B-B14F-4D97-AF65-F5344CB8AC3E}">
        <p14:creationId xmlns:p14="http://schemas.microsoft.com/office/powerpoint/2010/main" val="4096559002"/>
      </p:ext>
    </p:extLst>
  </p:cSld>
  <p:clrMapOvr>
    <a:masterClrMapping/>
  </p:clrMapOvr>
  <p:extLst>
    <p:ext uri="{DCECCB84-F9BA-43D5-87BE-67443E8EF086}">
      <p15:sldGuideLst xmlns:p15="http://schemas.microsoft.com/office/powerpoint/2012/main">
        <p15:guide id="1" orient="horz" pos="1272"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5E74AFC3-1C60-42DE-ABAC-F53CA85AC6F1}"/>
              </a:ext>
            </a:extLst>
          </p:cNvPr>
          <p:cNvSpPr/>
          <p:nvPr userDrawn="1"/>
        </p:nvSpPr>
        <p:spPr>
          <a:xfrm>
            <a:off x="5897272" y="1457542"/>
            <a:ext cx="617218" cy="61721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Oval 8">
            <a:extLst>
              <a:ext uri="{FF2B5EF4-FFF2-40B4-BE49-F238E27FC236}">
                <a16:creationId xmlns:a16="http://schemas.microsoft.com/office/drawing/2014/main" id="{5F133261-FFEB-4B3D-B085-14AEAE741F82}"/>
              </a:ext>
            </a:extLst>
          </p:cNvPr>
          <p:cNvSpPr/>
          <p:nvPr userDrawn="1"/>
        </p:nvSpPr>
        <p:spPr>
          <a:xfrm>
            <a:off x="9810348" y="5955461"/>
            <a:ext cx="394539" cy="39453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FF2B5EF4-FFF2-40B4-BE49-F238E27FC236}">
                <a16:creationId xmlns:a16="http://schemas.microsoft.com/office/drawing/2014/main" id="{653FE105-1D8E-48B0-AD9A-95AC9A165651}"/>
              </a:ext>
            </a:extLst>
          </p:cNvPr>
          <p:cNvSpPr/>
          <p:nvPr userDrawn="1"/>
        </p:nvSpPr>
        <p:spPr>
          <a:xfrm>
            <a:off x="6514490" y="946887"/>
            <a:ext cx="335852" cy="335852"/>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ext Placeholder 15">
            <a:extLst>
              <a:ext uri="{FF2B5EF4-FFF2-40B4-BE49-F238E27FC236}">
                <a16:creationId xmlns:a16="http://schemas.microsoft.com/office/drawing/2014/main" id="{AC4388F5-0DCA-4A09-A6E1-AE07F403093C}"/>
              </a:ext>
            </a:extLst>
          </p:cNvPr>
          <p:cNvSpPr>
            <a:spLocks noGrp="1"/>
          </p:cNvSpPr>
          <p:nvPr>
            <p:ph type="body" sz="quarter" idx="10"/>
          </p:nvPr>
        </p:nvSpPr>
        <p:spPr>
          <a:xfrm>
            <a:off x="647701" y="2042790"/>
            <a:ext cx="4143374" cy="2654301"/>
          </a:xfrm>
          <a:prstGeom prst="rect">
            <a:avLst/>
          </a:prstGeom>
        </p:spPr>
        <p:txBody>
          <a:bodyPr/>
          <a:lstStyle>
            <a:lvl1pPr marL="0" indent="0">
              <a:buNone/>
              <a:defRPr sz="2000"/>
            </a:lvl1pPr>
            <a:lvl2pPr>
              <a:buNone/>
              <a:defRPr/>
            </a:lvl2pPr>
            <a:lvl3pPr>
              <a:buNone/>
              <a:defRPr/>
            </a:lvl3pPr>
            <a:lvl4pPr>
              <a:buNone/>
              <a:defRPr/>
            </a:lvl4pPr>
            <a:lvl5pPr>
              <a:buNone/>
              <a:defRPr/>
            </a:lvl5pPr>
          </a:lstStyle>
          <a:p>
            <a:pPr lvl="0"/>
            <a:r>
              <a:rPr lang="en-US"/>
              <a:t>Click to edit Master text styles</a:t>
            </a:r>
          </a:p>
          <a:p>
            <a:pPr lvl="1"/>
            <a:r>
              <a:rPr lang="en-US"/>
              <a:t>Second level</a:t>
            </a:r>
          </a:p>
        </p:txBody>
      </p:sp>
      <p:sp>
        <p:nvSpPr>
          <p:cNvPr id="17" name="Text Placeholder 15">
            <a:extLst>
              <a:ext uri="{FF2B5EF4-FFF2-40B4-BE49-F238E27FC236}">
                <a16:creationId xmlns:a16="http://schemas.microsoft.com/office/drawing/2014/main" id="{02C12FDC-BC11-43E8-B22A-3EC48E0344D9}"/>
              </a:ext>
            </a:extLst>
          </p:cNvPr>
          <p:cNvSpPr>
            <a:spLocks noGrp="1"/>
          </p:cNvSpPr>
          <p:nvPr>
            <p:ph type="body" sz="quarter" idx="11"/>
          </p:nvPr>
        </p:nvSpPr>
        <p:spPr>
          <a:xfrm>
            <a:off x="647699" y="4953919"/>
            <a:ext cx="4143375" cy="759470"/>
          </a:xfrm>
          <a:prstGeom prst="rect">
            <a:avLst/>
          </a:prstGeom>
        </p:spPr>
        <p:txBody>
          <a:bodyPr/>
          <a:lstStyle>
            <a:lvl1pPr marL="0" indent="0">
              <a:buNone/>
              <a:defRPr sz="2000" b="1">
                <a:solidFill>
                  <a:schemeClr val="accent4"/>
                </a:solidFill>
              </a:defRPr>
            </a:lvl1pPr>
            <a:lvl2pPr>
              <a:buNone/>
              <a:defRPr sz="2000"/>
            </a:lvl2pPr>
            <a:lvl3pPr>
              <a:buNone/>
              <a:defRPr/>
            </a:lvl3pPr>
            <a:lvl4pPr>
              <a:buNone/>
              <a:defRPr/>
            </a:lvl4pPr>
            <a:lvl5pPr>
              <a:buNone/>
              <a:defRPr/>
            </a:lvl5pPr>
          </a:lstStyle>
          <a:p>
            <a:pPr lvl="0"/>
            <a:r>
              <a:rPr lang="en-US"/>
              <a:t>Click to edit Master text styles</a:t>
            </a:r>
          </a:p>
          <a:p>
            <a:pPr lvl="1"/>
            <a:r>
              <a:rPr lang="en-US"/>
              <a:t>Second level</a:t>
            </a:r>
          </a:p>
        </p:txBody>
      </p:sp>
      <p:sp>
        <p:nvSpPr>
          <p:cNvPr id="12" name="Picture Placeholder 11">
            <a:extLst>
              <a:ext uri="{FF2B5EF4-FFF2-40B4-BE49-F238E27FC236}">
                <a16:creationId xmlns:a16="http://schemas.microsoft.com/office/drawing/2014/main" id="{3D43F412-F2C7-4D38-BDD0-9663029081D5}"/>
              </a:ext>
            </a:extLst>
          </p:cNvPr>
          <p:cNvSpPr>
            <a:spLocks noGrp="1"/>
          </p:cNvSpPr>
          <p:nvPr>
            <p:ph type="pic" sz="quarter" idx="13"/>
          </p:nvPr>
        </p:nvSpPr>
        <p:spPr>
          <a:xfrm>
            <a:off x="5887402" y="533063"/>
            <a:ext cx="5542598" cy="5611666"/>
          </a:xfrm>
          <a:custGeom>
            <a:avLst/>
            <a:gdLst>
              <a:gd name="connsiteX0" fmla="*/ 3354105 w 5542598"/>
              <a:gd name="connsiteY0" fmla="*/ 4359376 h 5611666"/>
              <a:gd name="connsiteX1" fmla="*/ 3980250 w 5542598"/>
              <a:gd name="connsiteY1" fmla="*/ 4985521 h 5611666"/>
              <a:gd name="connsiteX2" fmla="*/ 3354105 w 5542598"/>
              <a:gd name="connsiteY2" fmla="*/ 5611666 h 5611666"/>
              <a:gd name="connsiteX3" fmla="*/ 2727960 w 5542598"/>
              <a:gd name="connsiteY3" fmla="*/ 4985521 h 5611666"/>
              <a:gd name="connsiteX4" fmla="*/ 3354105 w 5542598"/>
              <a:gd name="connsiteY4" fmla="*/ 4359376 h 5611666"/>
              <a:gd name="connsiteX5" fmla="*/ 1592580 w 5542598"/>
              <a:gd name="connsiteY5" fmla="*/ 1430357 h 5611666"/>
              <a:gd name="connsiteX6" fmla="*/ 3185160 w 5542598"/>
              <a:gd name="connsiteY6" fmla="*/ 3022937 h 5611666"/>
              <a:gd name="connsiteX7" fmla="*/ 1592580 w 5542598"/>
              <a:gd name="connsiteY7" fmla="*/ 4615517 h 5611666"/>
              <a:gd name="connsiteX8" fmla="*/ 0 w 5542598"/>
              <a:gd name="connsiteY8" fmla="*/ 3022937 h 5611666"/>
              <a:gd name="connsiteX9" fmla="*/ 1592580 w 5542598"/>
              <a:gd name="connsiteY9" fmla="*/ 1430357 h 5611666"/>
              <a:gd name="connsiteX10" fmla="*/ 4230267 w 5542598"/>
              <a:gd name="connsiteY10" fmla="*/ 0 h 5611666"/>
              <a:gd name="connsiteX11" fmla="*/ 5542598 w 5542598"/>
              <a:gd name="connsiteY11" fmla="*/ 1312331 h 5611666"/>
              <a:gd name="connsiteX12" fmla="*/ 4230267 w 5542598"/>
              <a:gd name="connsiteY12" fmla="*/ 2624662 h 5611666"/>
              <a:gd name="connsiteX13" fmla="*/ 2917936 w 5542598"/>
              <a:gd name="connsiteY13" fmla="*/ 1312331 h 5611666"/>
              <a:gd name="connsiteX14" fmla="*/ 4230267 w 5542598"/>
              <a:gd name="connsiteY14" fmla="*/ 0 h 5611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542598" h="5611666">
                <a:moveTo>
                  <a:pt x="3354105" y="4359376"/>
                </a:moveTo>
                <a:cubicBezTo>
                  <a:pt x="3699915" y="4359376"/>
                  <a:pt x="3980250" y="4639711"/>
                  <a:pt x="3980250" y="4985521"/>
                </a:cubicBezTo>
                <a:cubicBezTo>
                  <a:pt x="3980250" y="5331331"/>
                  <a:pt x="3699915" y="5611666"/>
                  <a:pt x="3354105" y="5611666"/>
                </a:cubicBezTo>
                <a:cubicBezTo>
                  <a:pt x="3008295" y="5611666"/>
                  <a:pt x="2727960" y="5331331"/>
                  <a:pt x="2727960" y="4985521"/>
                </a:cubicBezTo>
                <a:cubicBezTo>
                  <a:pt x="2727960" y="4639711"/>
                  <a:pt x="3008295" y="4359376"/>
                  <a:pt x="3354105" y="4359376"/>
                </a:cubicBezTo>
                <a:close/>
                <a:moveTo>
                  <a:pt x="1592580" y="1430357"/>
                </a:moveTo>
                <a:cubicBezTo>
                  <a:pt x="2472138" y="1430357"/>
                  <a:pt x="3185160" y="2143379"/>
                  <a:pt x="3185160" y="3022937"/>
                </a:cubicBezTo>
                <a:cubicBezTo>
                  <a:pt x="3185160" y="3902495"/>
                  <a:pt x="2472138" y="4615517"/>
                  <a:pt x="1592580" y="4615517"/>
                </a:cubicBezTo>
                <a:cubicBezTo>
                  <a:pt x="713022" y="4615517"/>
                  <a:pt x="0" y="3902495"/>
                  <a:pt x="0" y="3022937"/>
                </a:cubicBezTo>
                <a:cubicBezTo>
                  <a:pt x="0" y="2143379"/>
                  <a:pt x="713022" y="1430357"/>
                  <a:pt x="1592580" y="1430357"/>
                </a:cubicBezTo>
                <a:close/>
                <a:moveTo>
                  <a:pt x="4230267" y="0"/>
                </a:moveTo>
                <a:cubicBezTo>
                  <a:pt x="4955047" y="0"/>
                  <a:pt x="5542598" y="587551"/>
                  <a:pt x="5542598" y="1312331"/>
                </a:cubicBezTo>
                <a:cubicBezTo>
                  <a:pt x="5542598" y="2037111"/>
                  <a:pt x="4955047" y="2624662"/>
                  <a:pt x="4230267" y="2624662"/>
                </a:cubicBezTo>
                <a:cubicBezTo>
                  <a:pt x="3505487" y="2624662"/>
                  <a:pt x="2917936" y="2037111"/>
                  <a:pt x="2917936" y="1312331"/>
                </a:cubicBezTo>
                <a:cubicBezTo>
                  <a:pt x="2917936" y="587551"/>
                  <a:pt x="3505487" y="0"/>
                  <a:pt x="4230267" y="0"/>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13" name="Title 1">
            <a:extLst>
              <a:ext uri="{FF2B5EF4-FFF2-40B4-BE49-F238E27FC236}">
                <a16:creationId xmlns:a16="http://schemas.microsoft.com/office/drawing/2014/main" id="{11176083-2CE5-4707-A564-46805454AF1A}"/>
              </a:ext>
            </a:extLst>
          </p:cNvPr>
          <p:cNvSpPr>
            <a:spLocks noGrp="1"/>
          </p:cNvSpPr>
          <p:nvPr>
            <p:ph type="title"/>
          </p:nvPr>
        </p:nvSpPr>
        <p:spPr>
          <a:xfrm>
            <a:off x="660400" y="805213"/>
            <a:ext cx="4275138" cy="830997"/>
          </a:xfrm>
          <a:prstGeom prst="rect">
            <a:avLst/>
          </a:prstGeom>
        </p:spPr>
        <p:txBody>
          <a:bodyPr/>
          <a:lstStyle>
            <a:lvl1pPr>
              <a:defRPr sz="4800" b="1">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1316186999"/>
      </p:ext>
    </p:extLst>
  </p:cSld>
  <p:clrMapOvr>
    <a:masterClrMapping/>
  </p:clrMapOvr>
  <p:extLst>
    <p:ext uri="{DCECCB84-F9BA-43D5-87BE-67443E8EF086}">
      <p15:sldGuideLst xmlns:p15="http://schemas.microsoft.com/office/powerpoint/2012/main">
        <p15:guide id="1" orient="horz" pos="1272"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Custom Layout">
    <p:bg>
      <p:bgPr>
        <a:solidFill>
          <a:schemeClr val="tx1"/>
        </a:solidFill>
        <a:effectLst/>
      </p:bgPr>
    </p:bg>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DFA57703-9E4A-48E0-A123-3A5EDC76475C}"/>
              </a:ext>
            </a:extLst>
          </p:cNvPr>
          <p:cNvSpPr>
            <a:spLocks noGrp="1"/>
          </p:cNvSpPr>
          <p:nvPr>
            <p:ph type="pic" sz="quarter" idx="10"/>
          </p:nvPr>
        </p:nvSpPr>
        <p:spPr>
          <a:xfrm>
            <a:off x="0" y="0"/>
            <a:ext cx="12192000" cy="6858000"/>
          </a:xfrm>
          <a:prstGeom prst="rect">
            <a:avLst/>
          </a:prstGeom>
        </p:spPr>
        <p:txBody>
          <a:bodyPr/>
          <a:lstStyle/>
          <a:p>
            <a:r>
              <a:rPr lang="en-US"/>
              <a:t>Click icon to add picture</a:t>
            </a:r>
            <a:endParaRPr lang="en-US" dirty="0"/>
          </a:p>
        </p:txBody>
      </p:sp>
      <p:sp>
        <p:nvSpPr>
          <p:cNvPr id="2" name="Rectangle 1" descr="Tall office building looking up">
            <a:extLst>
              <a:ext uri="{FF2B5EF4-FFF2-40B4-BE49-F238E27FC236}">
                <a16:creationId xmlns:a16="http://schemas.microsoft.com/office/drawing/2014/main" id="{AF7FA146-2A75-4EA7-A9AD-EBCE6F17FB42}"/>
              </a:ext>
            </a:extLst>
          </p:cNvPr>
          <p:cNvSpPr/>
          <p:nvPr userDrawn="1"/>
        </p:nvSpPr>
        <p:spPr>
          <a:xfrm>
            <a:off x="3718560" y="1181123"/>
            <a:ext cx="4754880" cy="4495754"/>
          </a:xfrm>
          <a:prstGeom prst="rect">
            <a:avLst/>
          </a:prstGeom>
          <a:solidFill>
            <a:schemeClr val="accent5">
              <a:alpha val="40000"/>
            </a:schemeClr>
          </a:solidFill>
          <a:ln w="603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Text Placeholder 23">
            <a:extLst>
              <a:ext uri="{FF2B5EF4-FFF2-40B4-BE49-F238E27FC236}">
                <a16:creationId xmlns:a16="http://schemas.microsoft.com/office/drawing/2014/main" id="{340C15AA-E296-48AE-857F-0589EEA69DC6}"/>
              </a:ext>
            </a:extLst>
          </p:cNvPr>
          <p:cNvSpPr>
            <a:spLocks noGrp="1"/>
          </p:cNvSpPr>
          <p:nvPr>
            <p:ph type="body" sz="quarter" idx="11" hasCustomPrompt="1"/>
          </p:nvPr>
        </p:nvSpPr>
        <p:spPr>
          <a:xfrm>
            <a:off x="4149139" y="4859469"/>
            <a:ext cx="3924934" cy="490538"/>
          </a:xfrm>
          <a:prstGeom prst="rect">
            <a:avLst/>
          </a:prstGeom>
        </p:spPr>
        <p:txBody>
          <a:bodyPr/>
          <a:lstStyle>
            <a:lvl1pPr algn="r">
              <a:buNone/>
              <a:defRPr lang="en-US" sz="2400" b="1" kern="1200" dirty="0" smtClean="0">
                <a:solidFill>
                  <a:schemeClr val="accent4"/>
                </a:solidFill>
                <a:latin typeface="Calibri" panose="020F0502020204030204" pitchFamily="34" charset="0"/>
                <a:ea typeface="+mn-ea"/>
                <a:cs typeface="Calibri" panose="020F0502020204030204" pitchFamily="34" charset="0"/>
              </a:defRPr>
            </a:lvl1pPr>
            <a:lvl2pPr>
              <a:buNone/>
              <a:defRPr/>
            </a:lvl2pPr>
          </a:lstStyle>
          <a:p>
            <a:pPr lvl="0"/>
            <a:r>
              <a:rPr lang="en-US" dirty="0"/>
              <a:t>Click to edit text</a:t>
            </a:r>
          </a:p>
        </p:txBody>
      </p:sp>
      <p:sp>
        <p:nvSpPr>
          <p:cNvPr id="6" name="Title 1">
            <a:extLst>
              <a:ext uri="{FF2B5EF4-FFF2-40B4-BE49-F238E27FC236}">
                <a16:creationId xmlns:a16="http://schemas.microsoft.com/office/drawing/2014/main" id="{162BE5D7-9E35-49F8-A8E4-2093183A6404}"/>
              </a:ext>
            </a:extLst>
          </p:cNvPr>
          <p:cNvSpPr>
            <a:spLocks noGrp="1"/>
          </p:cNvSpPr>
          <p:nvPr>
            <p:ph type="title"/>
          </p:nvPr>
        </p:nvSpPr>
        <p:spPr>
          <a:xfrm>
            <a:off x="4149139" y="1529685"/>
            <a:ext cx="3924934" cy="1695637"/>
          </a:xfrm>
          <a:prstGeom prst="rect">
            <a:avLst/>
          </a:prstGeom>
        </p:spPr>
        <p:txBody>
          <a:bodyPr/>
          <a:lstStyle>
            <a:lvl1pPr>
              <a:spcBef>
                <a:spcPts val="1000"/>
              </a:spcBef>
              <a:defRPr sz="4800" b="1">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31439956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5_Custom Layout">
    <p:bg>
      <p:bgPr>
        <a:solidFill>
          <a:schemeClr val="tx1"/>
        </a:solidFill>
        <a:effectLst/>
      </p:bgPr>
    </p:bg>
    <p:spTree>
      <p:nvGrpSpPr>
        <p:cNvPr id="1" name=""/>
        <p:cNvGrpSpPr/>
        <p:nvPr/>
      </p:nvGrpSpPr>
      <p:grpSpPr>
        <a:xfrm>
          <a:off x="0" y="0"/>
          <a:ext cx="0" cy="0"/>
          <a:chOff x="0" y="0"/>
          <a:chExt cx="0" cy="0"/>
        </a:xfrm>
      </p:grpSpPr>
      <p:sp>
        <p:nvSpPr>
          <p:cNvPr id="14" name="Picture Placeholder 21">
            <a:extLst>
              <a:ext uri="{FF2B5EF4-FFF2-40B4-BE49-F238E27FC236}">
                <a16:creationId xmlns:a16="http://schemas.microsoft.com/office/drawing/2014/main" id="{75D96571-69F8-475F-A910-ECC183425065}"/>
              </a:ext>
            </a:extLst>
          </p:cNvPr>
          <p:cNvSpPr>
            <a:spLocks noGrp="1"/>
          </p:cNvSpPr>
          <p:nvPr>
            <p:ph type="pic" sz="quarter" idx="10"/>
          </p:nvPr>
        </p:nvSpPr>
        <p:spPr>
          <a:xfrm>
            <a:off x="0" y="0"/>
            <a:ext cx="12192000" cy="6858000"/>
          </a:xfrm>
          <a:prstGeom prst="rect">
            <a:avLst/>
          </a:prstGeom>
        </p:spPr>
        <p:txBody>
          <a:bodyPr/>
          <a:lstStyle/>
          <a:p>
            <a:r>
              <a:rPr lang="en-US"/>
              <a:t>Click icon to add picture</a:t>
            </a:r>
            <a:endParaRPr lang="en-US" dirty="0"/>
          </a:p>
        </p:txBody>
      </p:sp>
      <p:sp>
        <p:nvSpPr>
          <p:cNvPr id="3" name="Oval 2" descr="Tall office building looking up">
            <a:extLst>
              <a:ext uri="{FF2B5EF4-FFF2-40B4-BE49-F238E27FC236}">
                <a16:creationId xmlns:a16="http://schemas.microsoft.com/office/drawing/2014/main" id="{CD4C2457-AECB-4015-9FE4-CCBC516AA9EE}"/>
              </a:ext>
            </a:extLst>
          </p:cNvPr>
          <p:cNvSpPr/>
          <p:nvPr userDrawn="1"/>
        </p:nvSpPr>
        <p:spPr>
          <a:xfrm>
            <a:off x="3352800" y="685800"/>
            <a:ext cx="5486400" cy="5486400"/>
          </a:xfrm>
          <a:prstGeom prst="ellipse">
            <a:avLst/>
          </a:prstGeom>
          <a:solidFill>
            <a:schemeClr val="accent5">
              <a:alpha val="40000"/>
            </a:schemeClr>
          </a:solidFill>
          <a:ln w="603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Oval 8">
            <a:extLst>
              <a:ext uri="{FF2B5EF4-FFF2-40B4-BE49-F238E27FC236}">
                <a16:creationId xmlns:a16="http://schemas.microsoft.com/office/drawing/2014/main" id="{289A018F-D11C-4B07-9830-8336B27A18AD}"/>
              </a:ext>
            </a:extLst>
          </p:cNvPr>
          <p:cNvSpPr/>
          <p:nvPr userDrawn="1"/>
        </p:nvSpPr>
        <p:spPr>
          <a:xfrm>
            <a:off x="8138160" y="5669280"/>
            <a:ext cx="502920" cy="5029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FF2B5EF4-FFF2-40B4-BE49-F238E27FC236}">
                <a16:creationId xmlns:a16="http://schemas.microsoft.com/office/drawing/2014/main" id="{E0209A32-FE17-4457-B02B-0A1DB9B8ADB1}"/>
              </a:ext>
            </a:extLst>
          </p:cNvPr>
          <p:cNvSpPr/>
          <p:nvPr userDrawn="1"/>
        </p:nvSpPr>
        <p:spPr>
          <a:xfrm>
            <a:off x="2915463" y="1295169"/>
            <a:ext cx="692878" cy="692878"/>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Oval 12">
            <a:extLst>
              <a:ext uri="{FF2B5EF4-FFF2-40B4-BE49-F238E27FC236}">
                <a16:creationId xmlns:a16="http://schemas.microsoft.com/office/drawing/2014/main" id="{D585A541-0EDE-4213-AE62-4D909E8EB7F5}"/>
              </a:ext>
            </a:extLst>
          </p:cNvPr>
          <p:cNvSpPr/>
          <p:nvPr userDrawn="1"/>
        </p:nvSpPr>
        <p:spPr>
          <a:xfrm>
            <a:off x="3398520" y="904895"/>
            <a:ext cx="251460" cy="25146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ext Placeholder 23">
            <a:extLst>
              <a:ext uri="{FF2B5EF4-FFF2-40B4-BE49-F238E27FC236}">
                <a16:creationId xmlns:a16="http://schemas.microsoft.com/office/drawing/2014/main" id="{CBFD020D-881A-48D8-BDA8-55C7B95C5996}"/>
              </a:ext>
            </a:extLst>
          </p:cNvPr>
          <p:cNvSpPr>
            <a:spLocks noGrp="1"/>
          </p:cNvSpPr>
          <p:nvPr>
            <p:ph type="body" sz="quarter" idx="11" hasCustomPrompt="1"/>
          </p:nvPr>
        </p:nvSpPr>
        <p:spPr>
          <a:xfrm>
            <a:off x="4127927" y="4609453"/>
            <a:ext cx="3924934" cy="490538"/>
          </a:xfrm>
          <a:prstGeom prst="rect">
            <a:avLst/>
          </a:prstGeom>
        </p:spPr>
        <p:txBody>
          <a:bodyPr anchor="b"/>
          <a:lstStyle>
            <a:lvl1pPr algn="ctr">
              <a:buNone/>
              <a:defRPr lang="en-US" sz="2000" b="1" kern="1200" dirty="0" smtClean="0">
                <a:solidFill>
                  <a:schemeClr val="accent4"/>
                </a:solidFill>
                <a:latin typeface="Calibri" panose="020F0502020204030204" pitchFamily="34" charset="0"/>
                <a:ea typeface="+mn-ea"/>
                <a:cs typeface="Calibri" panose="020F0502020204030204" pitchFamily="34" charset="0"/>
              </a:defRPr>
            </a:lvl1pPr>
            <a:lvl2pPr>
              <a:buNone/>
              <a:defRPr/>
            </a:lvl2pPr>
          </a:lstStyle>
          <a:p>
            <a:pPr lvl="0"/>
            <a:r>
              <a:rPr lang="en-US" dirty="0"/>
              <a:t>Click to edit text</a:t>
            </a:r>
          </a:p>
        </p:txBody>
      </p:sp>
      <p:sp>
        <p:nvSpPr>
          <p:cNvPr id="2" name="Title 1">
            <a:extLst>
              <a:ext uri="{FF2B5EF4-FFF2-40B4-BE49-F238E27FC236}">
                <a16:creationId xmlns:a16="http://schemas.microsoft.com/office/drawing/2014/main" id="{CF9687A5-0BDD-45B2-A892-542449E31394}"/>
              </a:ext>
            </a:extLst>
          </p:cNvPr>
          <p:cNvSpPr>
            <a:spLocks noGrp="1"/>
          </p:cNvSpPr>
          <p:nvPr>
            <p:ph type="title"/>
          </p:nvPr>
        </p:nvSpPr>
        <p:spPr>
          <a:xfrm>
            <a:off x="4045678" y="1988047"/>
            <a:ext cx="4007183" cy="2374194"/>
          </a:xfrm>
          <a:prstGeom prst="rect">
            <a:avLst/>
          </a:prstGeom>
        </p:spPr>
        <p:txBody>
          <a:bodyPr/>
          <a:lstStyle>
            <a:lvl1pPr algn="ctr">
              <a:spcBef>
                <a:spcPts val="1000"/>
              </a:spcBef>
              <a:defRPr sz="2800">
                <a:solidFill>
                  <a:schemeClr val="bg1"/>
                </a:solidFill>
                <a:latin typeface="+mn-lt"/>
              </a:defRPr>
            </a:lvl1pPr>
          </a:lstStyle>
          <a:p>
            <a:r>
              <a:rPr lang="en-US"/>
              <a:t>Click to edit Master title style</a:t>
            </a:r>
            <a:endParaRPr lang="en-US" dirty="0"/>
          </a:p>
        </p:txBody>
      </p:sp>
    </p:spTree>
    <p:extLst>
      <p:ext uri="{BB962C8B-B14F-4D97-AF65-F5344CB8AC3E}">
        <p14:creationId xmlns:p14="http://schemas.microsoft.com/office/powerpoint/2010/main" val="36863240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0" name="Text Placeholder 26">
            <a:extLst>
              <a:ext uri="{FF2B5EF4-FFF2-40B4-BE49-F238E27FC236}">
                <a16:creationId xmlns:a16="http://schemas.microsoft.com/office/drawing/2014/main" id="{4AA38E8C-A334-4183-8ABC-112B8517F487}"/>
              </a:ext>
            </a:extLst>
          </p:cNvPr>
          <p:cNvSpPr>
            <a:spLocks noGrp="1"/>
          </p:cNvSpPr>
          <p:nvPr>
            <p:ph type="body" sz="quarter" idx="12"/>
          </p:nvPr>
        </p:nvSpPr>
        <p:spPr>
          <a:xfrm>
            <a:off x="660400" y="2044700"/>
            <a:ext cx="4275138" cy="3560763"/>
          </a:xfrm>
          <a:prstGeom prst="rect">
            <a:avLst/>
          </a:prstGeom>
        </p:spPr>
        <p:txBody>
          <a:bodyPr/>
          <a:lstStyle>
            <a:lvl1pPr>
              <a:buClr>
                <a:schemeClr val="accent4"/>
              </a:buClr>
              <a:buFont typeface="Wingdings" panose="05000000000000000000" pitchFamily="2" charset="2"/>
              <a:buChar char="§"/>
              <a:defRPr sz="2000"/>
            </a:lvl1pPr>
            <a:lvl2pPr>
              <a:buClr>
                <a:schemeClr val="accent4"/>
              </a:buClr>
              <a:buFont typeface="Wingdings" panose="05000000000000000000" pitchFamily="2" charset="2"/>
              <a:buChar char="§"/>
              <a:defRPr sz="1800"/>
            </a:lvl2pPr>
            <a:lvl3pPr>
              <a:buClr>
                <a:schemeClr val="accent4"/>
              </a:buClr>
              <a:buFont typeface="Wingdings" panose="05000000000000000000" pitchFamily="2" charset="2"/>
              <a:buChar char="§"/>
              <a:defRPr sz="1600"/>
            </a:lvl3pPr>
            <a:lvl4pPr>
              <a:buClr>
                <a:schemeClr val="accent4"/>
              </a:buClr>
              <a:buFont typeface="Wingdings" panose="05000000000000000000" pitchFamily="2" charset="2"/>
              <a:buChar char="§"/>
              <a:defRPr sz="1600"/>
            </a:lvl4pPr>
            <a:lvl5pPr>
              <a:buClr>
                <a:schemeClr val="accent4"/>
              </a:buClr>
              <a:buFont typeface="Wingdings" panose="05000000000000000000" pitchFamily="2" charset="2"/>
              <a:buChar char="§"/>
              <a:defRPr sz="1600"/>
            </a:lvl5pPr>
          </a:lstStyle>
          <a:p>
            <a:pPr lvl="0"/>
            <a:r>
              <a:rPr lang="en-US"/>
              <a:t>Click to edit Master text styles</a:t>
            </a:r>
          </a:p>
        </p:txBody>
      </p:sp>
      <p:sp>
        <p:nvSpPr>
          <p:cNvPr id="19" name="Rectangle 18">
            <a:extLst>
              <a:ext uri="{FF2B5EF4-FFF2-40B4-BE49-F238E27FC236}">
                <a16:creationId xmlns:a16="http://schemas.microsoft.com/office/drawing/2014/main" id="{B80624A4-5116-4AAF-8C31-C25D1DB16FEC}"/>
              </a:ext>
            </a:extLst>
          </p:cNvPr>
          <p:cNvSpPr/>
          <p:nvPr userDrawn="1"/>
        </p:nvSpPr>
        <p:spPr>
          <a:xfrm>
            <a:off x="9354457" y="5363987"/>
            <a:ext cx="457200" cy="4572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1D07EC8A-6024-4DEA-9C4D-AE4228E17854}"/>
              </a:ext>
            </a:extLst>
          </p:cNvPr>
          <p:cNvSpPr/>
          <p:nvPr userDrawn="1"/>
        </p:nvSpPr>
        <p:spPr>
          <a:xfrm>
            <a:off x="6692791" y="1699889"/>
            <a:ext cx="319749" cy="3197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D1C8FAEF-DF78-48CC-AEEF-F9B802055C05}"/>
              </a:ext>
            </a:extLst>
          </p:cNvPr>
          <p:cNvSpPr/>
          <p:nvPr userDrawn="1"/>
        </p:nvSpPr>
        <p:spPr>
          <a:xfrm>
            <a:off x="9354457" y="5897738"/>
            <a:ext cx="179977" cy="17997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Picture Placeholder 10">
            <a:extLst>
              <a:ext uri="{FF2B5EF4-FFF2-40B4-BE49-F238E27FC236}">
                <a16:creationId xmlns:a16="http://schemas.microsoft.com/office/drawing/2014/main" id="{566F72D6-AEEE-4CF3-8136-F6782F1E489E}"/>
              </a:ext>
            </a:extLst>
          </p:cNvPr>
          <p:cNvSpPr>
            <a:spLocks noGrp="1"/>
          </p:cNvSpPr>
          <p:nvPr>
            <p:ph type="pic" sz="quarter" idx="13"/>
          </p:nvPr>
        </p:nvSpPr>
        <p:spPr>
          <a:xfrm>
            <a:off x="7090227" y="786181"/>
            <a:ext cx="4441372" cy="5393036"/>
          </a:xfrm>
          <a:custGeom>
            <a:avLst/>
            <a:gdLst>
              <a:gd name="connsiteX0" fmla="*/ 0 w 4441372"/>
              <a:gd name="connsiteY0" fmla="*/ 3188969 h 5393036"/>
              <a:gd name="connsiteX1" fmla="*/ 2173516 w 4441372"/>
              <a:gd name="connsiteY1" fmla="*/ 3188969 h 5393036"/>
              <a:gd name="connsiteX2" fmla="*/ 2173516 w 4441372"/>
              <a:gd name="connsiteY2" fmla="*/ 5393036 h 5393036"/>
              <a:gd name="connsiteX3" fmla="*/ 0 w 4441372"/>
              <a:gd name="connsiteY3" fmla="*/ 5393036 h 5393036"/>
              <a:gd name="connsiteX4" fmla="*/ 2267856 w 4441372"/>
              <a:gd name="connsiteY4" fmla="*/ 2293018 h 5393036"/>
              <a:gd name="connsiteX5" fmla="*/ 4441372 w 4441372"/>
              <a:gd name="connsiteY5" fmla="*/ 2293018 h 5393036"/>
              <a:gd name="connsiteX6" fmla="*/ 4441372 w 4441372"/>
              <a:gd name="connsiteY6" fmla="*/ 4497085 h 5393036"/>
              <a:gd name="connsiteX7" fmla="*/ 2267856 w 4441372"/>
              <a:gd name="connsiteY7" fmla="*/ 4497085 h 5393036"/>
              <a:gd name="connsiteX8" fmla="*/ 0 w 4441372"/>
              <a:gd name="connsiteY8" fmla="*/ 906837 h 5393036"/>
              <a:gd name="connsiteX9" fmla="*/ 2173516 w 4441372"/>
              <a:gd name="connsiteY9" fmla="*/ 906837 h 5393036"/>
              <a:gd name="connsiteX10" fmla="*/ 2173516 w 4441372"/>
              <a:gd name="connsiteY10" fmla="*/ 3110904 h 5393036"/>
              <a:gd name="connsiteX11" fmla="*/ 0 w 4441372"/>
              <a:gd name="connsiteY11" fmla="*/ 3110904 h 5393036"/>
              <a:gd name="connsiteX12" fmla="*/ 2267856 w 4441372"/>
              <a:gd name="connsiteY12" fmla="*/ 0 h 5393036"/>
              <a:gd name="connsiteX13" fmla="*/ 4441372 w 4441372"/>
              <a:gd name="connsiteY13" fmla="*/ 0 h 5393036"/>
              <a:gd name="connsiteX14" fmla="*/ 4441372 w 4441372"/>
              <a:gd name="connsiteY14" fmla="*/ 2204067 h 5393036"/>
              <a:gd name="connsiteX15" fmla="*/ 2267856 w 4441372"/>
              <a:gd name="connsiteY15" fmla="*/ 2204067 h 5393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41372" h="5393036">
                <a:moveTo>
                  <a:pt x="0" y="3188969"/>
                </a:moveTo>
                <a:lnTo>
                  <a:pt x="2173516" y="3188969"/>
                </a:lnTo>
                <a:lnTo>
                  <a:pt x="2173516" y="5393036"/>
                </a:lnTo>
                <a:lnTo>
                  <a:pt x="0" y="5393036"/>
                </a:lnTo>
                <a:close/>
                <a:moveTo>
                  <a:pt x="2267856" y="2293018"/>
                </a:moveTo>
                <a:lnTo>
                  <a:pt x="4441372" y="2293018"/>
                </a:lnTo>
                <a:lnTo>
                  <a:pt x="4441372" y="4497085"/>
                </a:lnTo>
                <a:lnTo>
                  <a:pt x="2267856" y="4497085"/>
                </a:lnTo>
                <a:close/>
                <a:moveTo>
                  <a:pt x="0" y="906837"/>
                </a:moveTo>
                <a:lnTo>
                  <a:pt x="2173516" y="906837"/>
                </a:lnTo>
                <a:lnTo>
                  <a:pt x="2173516" y="3110904"/>
                </a:lnTo>
                <a:lnTo>
                  <a:pt x="0" y="3110904"/>
                </a:lnTo>
                <a:close/>
                <a:moveTo>
                  <a:pt x="2267856" y="0"/>
                </a:moveTo>
                <a:lnTo>
                  <a:pt x="4441372" y="0"/>
                </a:lnTo>
                <a:lnTo>
                  <a:pt x="4441372" y="2204067"/>
                </a:lnTo>
                <a:lnTo>
                  <a:pt x="2267856" y="2204067"/>
                </a:lnTo>
                <a:close/>
              </a:path>
            </a:pathLst>
          </a:custGeom>
        </p:spPr>
        <p:txBody>
          <a:bodyPr wrap="square" anchor="ctr">
            <a:noAutofit/>
          </a:bodyPr>
          <a:lstStyle>
            <a:lvl1pPr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459DADC7-BE21-4434-A6E4-BAF809005389}"/>
              </a:ext>
            </a:extLst>
          </p:cNvPr>
          <p:cNvSpPr>
            <a:spLocks noGrp="1"/>
          </p:cNvSpPr>
          <p:nvPr>
            <p:ph type="title"/>
          </p:nvPr>
        </p:nvSpPr>
        <p:spPr>
          <a:xfrm>
            <a:off x="660400" y="805213"/>
            <a:ext cx="4275138" cy="830997"/>
          </a:xfrm>
          <a:prstGeom prst="rect">
            <a:avLst/>
          </a:prstGeom>
        </p:spPr>
        <p:txBody>
          <a:bodyPr/>
          <a:lstStyle>
            <a:lvl1pPr>
              <a:defRPr sz="4800" b="1">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694370068"/>
      </p:ext>
    </p:extLst>
  </p:cSld>
  <p:clrMapOvr>
    <a:masterClrMapping/>
  </p:clrMapOvr>
  <p:extLst>
    <p:ext uri="{DCECCB84-F9BA-43D5-87BE-67443E8EF086}">
      <p15:sldGuideLst xmlns:p15="http://schemas.microsoft.com/office/powerpoint/2012/main">
        <p15:guide id="1" orient="horz" pos="504" userDrawn="1">
          <p15:clr>
            <a:srgbClr val="FBAE40"/>
          </p15:clr>
        </p15:guide>
        <p15:guide id="2" pos="3840" userDrawn="1">
          <p15:clr>
            <a:srgbClr val="FBAE40"/>
          </p15:clr>
        </p15:guide>
        <p15:guide id="3" orient="horz" pos="1416"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24FAA9D0-7C9C-4043-9931-A15819ABB9B5}"/>
              </a:ext>
            </a:extLst>
          </p:cNvPr>
          <p:cNvSpPr/>
          <p:nvPr userDrawn="1"/>
        </p:nvSpPr>
        <p:spPr>
          <a:xfrm>
            <a:off x="7362825" y="443263"/>
            <a:ext cx="361950" cy="361950"/>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5"/>
              </a:solidFill>
            </a:endParaRPr>
          </a:p>
        </p:txBody>
      </p:sp>
      <p:sp>
        <p:nvSpPr>
          <p:cNvPr id="14" name="Oval 13">
            <a:extLst>
              <a:ext uri="{FF2B5EF4-FFF2-40B4-BE49-F238E27FC236}">
                <a16:creationId xmlns:a16="http://schemas.microsoft.com/office/drawing/2014/main" id="{E232AB2D-843E-4B5F-8793-6A263DA356BB}"/>
              </a:ext>
            </a:extLst>
          </p:cNvPr>
          <p:cNvSpPr/>
          <p:nvPr userDrawn="1"/>
        </p:nvSpPr>
        <p:spPr>
          <a:xfrm>
            <a:off x="11007246" y="5605994"/>
            <a:ext cx="654227" cy="65422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5"/>
              </a:solidFill>
            </a:endParaRPr>
          </a:p>
        </p:txBody>
      </p:sp>
      <p:sp>
        <p:nvSpPr>
          <p:cNvPr id="16" name="Oval 15">
            <a:extLst>
              <a:ext uri="{FF2B5EF4-FFF2-40B4-BE49-F238E27FC236}">
                <a16:creationId xmlns:a16="http://schemas.microsoft.com/office/drawing/2014/main" id="{FA75A12B-C399-4072-BD69-D872D2C2AD1F}"/>
              </a:ext>
            </a:extLst>
          </p:cNvPr>
          <p:cNvSpPr/>
          <p:nvPr userDrawn="1"/>
        </p:nvSpPr>
        <p:spPr>
          <a:xfrm>
            <a:off x="10683791" y="6132439"/>
            <a:ext cx="251152" cy="25115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5"/>
              </a:solidFill>
            </a:endParaRPr>
          </a:p>
        </p:txBody>
      </p:sp>
      <p:sp>
        <p:nvSpPr>
          <p:cNvPr id="23" name="Picture Placeholder 22">
            <a:extLst>
              <a:ext uri="{FF2B5EF4-FFF2-40B4-BE49-F238E27FC236}">
                <a16:creationId xmlns:a16="http://schemas.microsoft.com/office/drawing/2014/main" id="{423AE48B-50E9-4BEA-B66A-B2D2B9CCFE9C}"/>
              </a:ext>
            </a:extLst>
          </p:cNvPr>
          <p:cNvSpPr>
            <a:spLocks noGrp="1"/>
          </p:cNvSpPr>
          <p:nvPr>
            <p:ph type="pic" sz="quarter" idx="10"/>
          </p:nvPr>
        </p:nvSpPr>
        <p:spPr>
          <a:xfrm>
            <a:off x="5733416" y="624239"/>
            <a:ext cx="5855754" cy="5631571"/>
          </a:xfrm>
          <a:custGeom>
            <a:avLst/>
            <a:gdLst>
              <a:gd name="connsiteX0" fmla="*/ 3433020 w 5855754"/>
              <a:gd name="connsiteY0" fmla="*/ 786103 h 5631571"/>
              <a:gd name="connsiteX1" fmla="*/ 5855754 w 5855754"/>
              <a:gd name="connsiteY1" fmla="*/ 3208837 h 5631571"/>
              <a:gd name="connsiteX2" fmla="*/ 3433020 w 5855754"/>
              <a:gd name="connsiteY2" fmla="*/ 5631571 h 5631571"/>
              <a:gd name="connsiteX3" fmla="*/ 1010286 w 5855754"/>
              <a:gd name="connsiteY3" fmla="*/ 3208837 h 5631571"/>
              <a:gd name="connsiteX4" fmla="*/ 3433020 w 5855754"/>
              <a:gd name="connsiteY4" fmla="*/ 786103 h 5631571"/>
              <a:gd name="connsiteX5" fmla="*/ 828675 w 5855754"/>
              <a:gd name="connsiteY5" fmla="*/ 0 h 5631571"/>
              <a:gd name="connsiteX6" fmla="*/ 1657350 w 5855754"/>
              <a:gd name="connsiteY6" fmla="*/ 828675 h 5631571"/>
              <a:gd name="connsiteX7" fmla="*/ 828675 w 5855754"/>
              <a:gd name="connsiteY7" fmla="*/ 1657350 h 5631571"/>
              <a:gd name="connsiteX8" fmla="*/ 0 w 5855754"/>
              <a:gd name="connsiteY8" fmla="*/ 828675 h 5631571"/>
              <a:gd name="connsiteX9" fmla="*/ 828675 w 5855754"/>
              <a:gd name="connsiteY9" fmla="*/ 0 h 5631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855754" h="5631571">
                <a:moveTo>
                  <a:pt x="3433020" y="786103"/>
                </a:moveTo>
                <a:cubicBezTo>
                  <a:pt x="4771059" y="786103"/>
                  <a:pt x="5855754" y="1870798"/>
                  <a:pt x="5855754" y="3208837"/>
                </a:cubicBezTo>
                <a:cubicBezTo>
                  <a:pt x="5855754" y="4546876"/>
                  <a:pt x="4771059" y="5631571"/>
                  <a:pt x="3433020" y="5631571"/>
                </a:cubicBezTo>
                <a:cubicBezTo>
                  <a:pt x="2094981" y="5631571"/>
                  <a:pt x="1010286" y="4546876"/>
                  <a:pt x="1010286" y="3208837"/>
                </a:cubicBezTo>
                <a:cubicBezTo>
                  <a:pt x="1010286" y="1870798"/>
                  <a:pt x="2094981" y="786103"/>
                  <a:pt x="3433020" y="786103"/>
                </a:cubicBezTo>
                <a:close/>
                <a:moveTo>
                  <a:pt x="828675" y="0"/>
                </a:moveTo>
                <a:cubicBezTo>
                  <a:pt x="1286340" y="0"/>
                  <a:pt x="1657350" y="371010"/>
                  <a:pt x="1657350" y="828675"/>
                </a:cubicBezTo>
                <a:cubicBezTo>
                  <a:pt x="1657350" y="1286340"/>
                  <a:pt x="1286340" y="1657350"/>
                  <a:pt x="828675" y="1657350"/>
                </a:cubicBezTo>
                <a:cubicBezTo>
                  <a:pt x="371010" y="1657350"/>
                  <a:pt x="0" y="1286340"/>
                  <a:pt x="0" y="828675"/>
                </a:cubicBezTo>
                <a:cubicBezTo>
                  <a:pt x="0" y="371010"/>
                  <a:pt x="371010" y="0"/>
                  <a:pt x="828675" y="0"/>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27" name="Text Placeholder 26">
            <a:extLst>
              <a:ext uri="{FF2B5EF4-FFF2-40B4-BE49-F238E27FC236}">
                <a16:creationId xmlns:a16="http://schemas.microsoft.com/office/drawing/2014/main" id="{282D3E62-6D1A-4E9D-BE54-2EED9BF429A4}"/>
              </a:ext>
            </a:extLst>
          </p:cNvPr>
          <p:cNvSpPr>
            <a:spLocks noGrp="1"/>
          </p:cNvSpPr>
          <p:nvPr>
            <p:ph type="body" sz="quarter" idx="12"/>
          </p:nvPr>
        </p:nvSpPr>
        <p:spPr>
          <a:xfrm>
            <a:off x="660400" y="2044700"/>
            <a:ext cx="4275138" cy="3560763"/>
          </a:xfrm>
          <a:prstGeom prst="rect">
            <a:avLst/>
          </a:prstGeom>
        </p:spPr>
        <p:txBody>
          <a:bodyPr/>
          <a:lstStyle>
            <a:lvl1pPr>
              <a:lnSpc>
                <a:spcPct val="150000"/>
              </a:lnSpc>
              <a:buClr>
                <a:schemeClr val="accent4"/>
              </a:buClr>
              <a:buFont typeface="Wingdings" panose="05000000000000000000" pitchFamily="2" charset="2"/>
              <a:buChar char="§"/>
              <a:defRPr sz="2000"/>
            </a:lvl1pPr>
            <a:lvl2pPr>
              <a:buClr>
                <a:schemeClr val="accent4"/>
              </a:buClr>
              <a:buFont typeface="Wingdings" panose="05000000000000000000" pitchFamily="2" charset="2"/>
              <a:buChar char="§"/>
              <a:defRPr sz="2000"/>
            </a:lvl2pPr>
            <a:lvl3pPr>
              <a:buClr>
                <a:schemeClr val="accent4"/>
              </a:buClr>
              <a:buFont typeface="Wingdings" panose="05000000000000000000" pitchFamily="2" charset="2"/>
              <a:buChar char="§"/>
              <a:defRPr sz="1800"/>
            </a:lvl3pPr>
            <a:lvl4pPr>
              <a:buClr>
                <a:schemeClr val="accent4"/>
              </a:buClr>
              <a:buFont typeface="Wingdings" panose="05000000000000000000" pitchFamily="2" charset="2"/>
              <a:buChar char="§"/>
              <a:defRPr sz="1800"/>
            </a:lvl4pPr>
            <a:lvl5pPr>
              <a:buClr>
                <a:schemeClr val="accent4"/>
              </a:buClr>
              <a:buFont typeface="Wingdings" panose="05000000000000000000" pitchFamily="2" charset="2"/>
              <a:buChar char="§"/>
              <a:defRPr sz="1800"/>
            </a:lvl5pPr>
          </a:lstStyle>
          <a:p>
            <a:pPr lvl="0"/>
            <a:r>
              <a:rPr lang="en-US"/>
              <a:t>Click to edit Master text styles</a:t>
            </a:r>
          </a:p>
        </p:txBody>
      </p:sp>
      <p:sp>
        <p:nvSpPr>
          <p:cNvPr id="8" name="Title 1">
            <a:extLst>
              <a:ext uri="{FF2B5EF4-FFF2-40B4-BE49-F238E27FC236}">
                <a16:creationId xmlns:a16="http://schemas.microsoft.com/office/drawing/2014/main" id="{DEB8F0E5-B89F-48AD-87BD-534EA9463CD3}"/>
              </a:ext>
            </a:extLst>
          </p:cNvPr>
          <p:cNvSpPr>
            <a:spLocks noGrp="1"/>
          </p:cNvSpPr>
          <p:nvPr>
            <p:ph type="title"/>
          </p:nvPr>
        </p:nvSpPr>
        <p:spPr>
          <a:xfrm>
            <a:off x="660400" y="805213"/>
            <a:ext cx="4275138" cy="830997"/>
          </a:xfrm>
          <a:prstGeom prst="rect">
            <a:avLst/>
          </a:prstGeom>
        </p:spPr>
        <p:txBody>
          <a:bodyPr/>
          <a:lstStyle>
            <a:lvl1pPr>
              <a:defRPr sz="4800" b="1">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84497083"/>
      </p:ext>
    </p:extLst>
  </p:cSld>
  <p:clrMapOvr>
    <a:masterClrMapping/>
  </p:clrMapOvr>
  <p:extLst>
    <p:ext uri="{DCECCB84-F9BA-43D5-87BE-67443E8EF086}">
      <p15:sldGuideLst xmlns:p15="http://schemas.microsoft.com/office/powerpoint/2012/main">
        <p15:guide id="1" orient="horz" pos="216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hart and Table">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D23CD802-D0A0-4EAC-8222-78FFDDD76A75}"/>
              </a:ext>
            </a:extLst>
          </p:cNvPr>
          <p:cNvSpPr>
            <a:spLocks noGrp="1"/>
          </p:cNvSpPr>
          <p:nvPr>
            <p:ph sz="quarter" idx="10"/>
          </p:nvPr>
        </p:nvSpPr>
        <p:spPr>
          <a:xfrm>
            <a:off x="838200" y="2039392"/>
            <a:ext cx="10515600" cy="411480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87BCB8BF-DA17-4856-91E9-77C601F2B139}"/>
              </a:ext>
            </a:extLst>
          </p:cNvPr>
          <p:cNvSpPr>
            <a:spLocks noGrp="1"/>
          </p:cNvSpPr>
          <p:nvPr>
            <p:ph type="title"/>
          </p:nvPr>
        </p:nvSpPr>
        <p:spPr>
          <a:xfrm>
            <a:off x="838200" y="635000"/>
            <a:ext cx="10515600" cy="700115"/>
          </a:xfrm>
          <a:prstGeom prst="rect">
            <a:avLst/>
          </a:prstGeom>
        </p:spPr>
        <p:txBody>
          <a:bodyPr anchor="ctr"/>
          <a:lstStyle>
            <a:lvl1pPr algn="ctr">
              <a:defRPr sz="4800" b="1">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651989139"/>
      </p:ext>
    </p:extLst>
  </p:cSld>
  <p:clrMapOvr>
    <a:masterClrMapping/>
  </p:clrMapOvr>
  <p:extLst>
    <p:ext uri="{DCECCB84-F9BA-43D5-87BE-67443E8EF086}">
      <p15:sldGuideLst xmlns:p15="http://schemas.microsoft.com/office/powerpoint/2012/main">
        <p15:guide id="1" orient="horz" pos="216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11" name="Text Placeholder 10">
            <a:extLst>
              <a:ext uri="{FF2B5EF4-FFF2-40B4-BE49-F238E27FC236}">
                <a16:creationId xmlns:a16="http://schemas.microsoft.com/office/drawing/2014/main" id="{6FDA3C6F-5F6A-4D64-8BFE-AFFF58B1A047}"/>
              </a:ext>
            </a:extLst>
          </p:cNvPr>
          <p:cNvSpPr>
            <a:spLocks noGrp="1"/>
          </p:cNvSpPr>
          <p:nvPr>
            <p:ph type="body" sz="quarter" idx="11"/>
          </p:nvPr>
        </p:nvSpPr>
        <p:spPr>
          <a:xfrm>
            <a:off x="6312871" y="4141999"/>
            <a:ext cx="4220845" cy="861497"/>
          </a:xfrm>
          <a:prstGeom prst="rect">
            <a:avLst/>
          </a:prstGeom>
        </p:spPr>
        <p:txBody>
          <a:bodyPr/>
          <a:lstStyle>
            <a:lvl1pPr marL="0" indent="0">
              <a:buNone/>
              <a:defRPr sz="2000" b="1">
                <a:solidFill>
                  <a:schemeClr val="accent4"/>
                </a:solidFill>
                <a:latin typeface="+mj-lt"/>
              </a:defRPr>
            </a:lvl1pPr>
            <a:lvl2pPr>
              <a:buNone/>
              <a:defRPr sz="2000"/>
            </a:lvl2pPr>
          </a:lstStyle>
          <a:p>
            <a:pPr lvl="0"/>
            <a:r>
              <a:rPr lang="en-US"/>
              <a:t>Click to edit Master text styles</a:t>
            </a:r>
          </a:p>
          <a:p>
            <a:pPr lvl="1"/>
            <a:r>
              <a:rPr lang="en-US"/>
              <a:t>Second level</a:t>
            </a:r>
          </a:p>
        </p:txBody>
      </p:sp>
      <p:sp>
        <p:nvSpPr>
          <p:cNvPr id="15" name="Hexagon 14">
            <a:extLst>
              <a:ext uri="{FF2B5EF4-FFF2-40B4-BE49-F238E27FC236}">
                <a16:creationId xmlns:a16="http://schemas.microsoft.com/office/drawing/2014/main" id="{AC159667-7690-4645-986D-BE501438455F}"/>
              </a:ext>
            </a:extLst>
          </p:cNvPr>
          <p:cNvSpPr/>
          <p:nvPr userDrawn="1"/>
        </p:nvSpPr>
        <p:spPr>
          <a:xfrm>
            <a:off x="740309" y="1382809"/>
            <a:ext cx="1229566" cy="1059971"/>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Hexagon 15">
            <a:extLst>
              <a:ext uri="{FF2B5EF4-FFF2-40B4-BE49-F238E27FC236}">
                <a16:creationId xmlns:a16="http://schemas.microsoft.com/office/drawing/2014/main" id="{54667EE4-E77F-453B-BF8B-B1EE2AE80715}"/>
              </a:ext>
            </a:extLst>
          </p:cNvPr>
          <p:cNvSpPr/>
          <p:nvPr userDrawn="1"/>
        </p:nvSpPr>
        <p:spPr>
          <a:xfrm>
            <a:off x="3755031" y="1194620"/>
            <a:ext cx="1666162" cy="1436347"/>
          </a:xfrm>
          <a:prstGeom prst="hexagon">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Hexagon 16">
            <a:extLst>
              <a:ext uri="{FF2B5EF4-FFF2-40B4-BE49-F238E27FC236}">
                <a16:creationId xmlns:a16="http://schemas.microsoft.com/office/drawing/2014/main" id="{FC050232-A229-425F-BFC8-D50374F2D171}"/>
              </a:ext>
            </a:extLst>
          </p:cNvPr>
          <p:cNvSpPr/>
          <p:nvPr userDrawn="1"/>
        </p:nvSpPr>
        <p:spPr>
          <a:xfrm>
            <a:off x="3804994" y="5233183"/>
            <a:ext cx="718261" cy="619191"/>
          </a:xfrm>
          <a:prstGeom prst="hexagon">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Hexagon 17">
            <a:extLst>
              <a:ext uri="{FF2B5EF4-FFF2-40B4-BE49-F238E27FC236}">
                <a16:creationId xmlns:a16="http://schemas.microsoft.com/office/drawing/2014/main" id="{53E4EBC7-340A-43A5-9E23-4B73A6F700B6}"/>
              </a:ext>
            </a:extLst>
          </p:cNvPr>
          <p:cNvSpPr/>
          <p:nvPr userDrawn="1"/>
        </p:nvSpPr>
        <p:spPr>
          <a:xfrm>
            <a:off x="1837838" y="1101306"/>
            <a:ext cx="651613" cy="561736"/>
          </a:xfrm>
          <a:prstGeom prst="hexag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Picture Placeholder 18">
            <a:extLst>
              <a:ext uri="{FF2B5EF4-FFF2-40B4-BE49-F238E27FC236}">
                <a16:creationId xmlns:a16="http://schemas.microsoft.com/office/drawing/2014/main" id="{1ED0E31A-F0A3-481D-8D9C-E3C4531FD21D}"/>
              </a:ext>
            </a:extLst>
          </p:cNvPr>
          <p:cNvSpPr>
            <a:spLocks noGrp="1"/>
          </p:cNvSpPr>
          <p:nvPr>
            <p:ph type="pic" sz="quarter" idx="12"/>
          </p:nvPr>
        </p:nvSpPr>
        <p:spPr>
          <a:xfrm>
            <a:off x="1571515" y="1914044"/>
            <a:ext cx="3993624" cy="3617848"/>
          </a:xfrm>
          <a:custGeom>
            <a:avLst/>
            <a:gdLst>
              <a:gd name="connsiteX0" fmla="*/ 1223161 w 3993624"/>
              <a:gd name="connsiteY0" fmla="*/ 2354088 h 3617848"/>
              <a:gd name="connsiteX1" fmla="*/ 2057242 w 3993624"/>
              <a:gd name="connsiteY1" fmla="*/ 2354088 h 3617848"/>
              <a:gd name="connsiteX2" fmla="*/ 2373182 w 3993624"/>
              <a:gd name="connsiteY2" fmla="*/ 2985968 h 3617848"/>
              <a:gd name="connsiteX3" fmla="*/ 2057242 w 3993624"/>
              <a:gd name="connsiteY3" fmla="*/ 3617848 h 3617848"/>
              <a:gd name="connsiteX4" fmla="*/ 1223161 w 3993624"/>
              <a:gd name="connsiteY4" fmla="*/ 3617848 h 3617848"/>
              <a:gd name="connsiteX5" fmla="*/ 907221 w 3993624"/>
              <a:gd name="connsiteY5" fmla="*/ 2985968 h 3617848"/>
              <a:gd name="connsiteX6" fmla="*/ 2569631 w 3993624"/>
              <a:gd name="connsiteY6" fmla="*/ 1425984 h 3617848"/>
              <a:gd name="connsiteX7" fmla="*/ 3602417 w 3993624"/>
              <a:gd name="connsiteY7" fmla="*/ 1425984 h 3617848"/>
              <a:gd name="connsiteX8" fmla="*/ 3993624 w 3993624"/>
              <a:gd name="connsiteY8" fmla="*/ 2208398 h 3617848"/>
              <a:gd name="connsiteX9" fmla="*/ 3602417 w 3993624"/>
              <a:gd name="connsiteY9" fmla="*/ 2990812 h 3617848"/>
              <a:gd name="connsiteX10" fmla="*/ 2569631 w 3993624"/>
              <a:gd name="connsiteY10" fmla="*/ 2990812 h 3617848"/>
              <a:gd name="connsiteX11" fmla="*/ 2178424 w 3993624"/>
              <a:gd name="connsiteY11" fmla="*/ 2208398 h 3617848"/>
              <a:gd name="connsiteX12" fmla="*/ 551406 w 3993624"/>
              <a:gd name="connsiteY12" fmla="*/ 0 h 3617848"/>
              <a:gd name="connsiteX13" fmla="*/ 2007117 w 3993624"/>
              <a:gd name="connsiteY13" fmla="*/ 0 h 3617848"/>
              <a:gd name="connsiteX14" fmla="*/ 2558523 w 3993624"/>
              <a:gd name="connsiteY14" fmla="*/ 1102811 h 3617848"/>
              <a:gd name="connsiteX15" fmla="*/ 2007117 w 3993624"/>
              <a:gd name="connsiteY15" fmla="*/ 2205622 h 3617848"/>
              <a:gd name="connsiteX16" fmla="*/ 551406 w 3993624"/>
              <a:gd name="connsiteY16" fmla="*/ 2205622 h 3617848"/>
              <a:gd name="connsiteX17" fmla="*/ 0 w 3993624"/>
              <a:gd name="connsiteY17" fmla="*/ 1102811 h 3617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993624" h="3617848">
                <a:moveTo>
                  <a:pt x="1223161" y="2354088"/>
                </a:moveTo>
                <a:lnTo>
                  <a:pt x="2057242" y="2354088"/>
                </a:lnTo>
                <a:lnTo>
                  <a:pt x="2373182" y="2985968"/>
                </a:lnTo>
                <a:lnTo>
                  <a:pt x="2057242" y="3617848"/>
                </a:lnTo>
                <a:lnTo>
                  <a:pt x="1223161" y="3617848"/>
                </a:lnTo>
                <a:lnTo>
                  <a:pt x="907221" y="2985968"/>
                </a:lnTo>
                <a:close/>
                <a:moveTo>
                  <a:pt x="2569631" y="1425984"/>
                </a:moveTo>
                <a:lnTo>
                  <a:pt x="3602417" y="1425984"/>
                </a:lnTo>
                <a:lnTo>
                  <a:pt x="3993624" y="2208398"/>
                </a:lnTo>
                <a:lnTo>
                  <a:pt x="3602417" y="2990812"/>
                </a:lnTo>
                <a:lnTo>
                  <a:pt x="2569631" y="2990812"/>
                </a:lnTo>
                <a:lnTo>
                  <a:pt x="2178424" y="2208398"/>
                </a:lnTo>
                <a:close/>
                <a:moveTo>
                  <a:pt x="551406" y="0"/>
                </a:moveTo>
                <a:lnTo>
                  <a:pt x="2007117" y="0"/>
                </a:lnTo>
                <a:lnTo>
                  <a:pt x="2558523" y="1102811"/>
                </a:lnTo>
                <a:lnTo>
                  <a:pt x="2007117" y="2205622"/>
                </a:lnTo>
                <a:lnTo>
                  <a:pt x="551406" y="2205622"/>
                </a:lnTo>
                <a:lnTo>
                  <a:pt x="0" y="1102811"/>
                </a:lnTo>
                <a:close/>
              </a:path>
            </a:pathLst>
          </a:custGeom>
        </p:spPr>
        <p:txBody>
          <a:bodyPr wrap="square" anchor="ctr">
            <a:noAutofit/>
          </a:bodyPr>
          <a:lstStyle>
            <a:lvl1pPr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03E68100-C56F-4515-A4FD-3F301797E78F}"/>
              </a:ext>
            </a:extLst>
          </p:cNvPr>
          <p:cNvSpPr>
            <a:spLocks noGrp="1"/>
          </p:cNvSpPr>
          <p:nvPr>
            <p:ph type="title"/>
          </p:nvPr>
        </p:nvSpPr>
        <p:spPr>
          <a:xfrm>
            <a:off x="6312871" y="2050552"/>
            <a:ext cx="4998720" cy="1748983"/>
          </a:xfrm>
          <a:prstGeom prst="rect">
            <a:avLst/>
          </a:prstGeom>
        </p:spPr>
        <p:txBody>
          <a:bodyPr/>
          <a:lstStyle>
            <a:lvl1pPr>
              <a:defRPr sz="2800">
                <a:solidFill>
                  <a:schemeClr val="tx1"/>
                </a:solidFill>
                <a:latin typeface="+mn-lt"/>
              </a:defRPr>
            </a:lvl1pPr>
          </a:lstStyle>
          <a:p>
            <a:r>
              <a:rPr lang="en-US"/>
              <a:t>Click to edit Master title style</a:t>
            </a:r>
          </a:p>
        </p:txBody>
      </p:sp>
    </p:spTree>
    <p:extLst>
      <p:ext uri="{BB962C8B-B14F-4D97-AF65-F5344CB8AC3E}">
        <p14:creationId xmlns:p14="http://schemas.microsoft.com/office/powerpoint/2010/main" val="3603056595"/>
      </p:ext>
    </p:extLst>
  </p:cSld>
  <p:clrMapOvr>
    <a:masterClrMapping/>
  </p:clrMapOvr>
  <p:extLst>
    <p:ext uri="{DCECCB84-F9BA-43D5-87BE-67443E8EF086}">
      <p15:sldGuideLst xmlns:p15="http://schemas.microsoft.com/office/powerpoint/2012/main">
        <p15:guide id="1" orient="horz" pos="1272"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39" name="Picture Placeholder 38">
            <a:extLst>
              <a:ext uri="{FF2B5EF4-FFF2-40B4-BE49-F238E27FC236}">
                <a16:creationId xmlns:a16="http://schemas.microsoft.com/office/drawing/2014/main" id="{CF421413-161E-4B36-B693-FB38DF14EDAB}"/>
              </a:ext>
            </a:extLst>
          </p:cNvPr>
          <p:cNvSpPr>
            <a:spLocks noGrp="1"/>
          </p:cNvSpPr>
          <p:nvPr>
            <p:ph type="pic" sz="quarter" idx="22"/>
          </p:nvPr>
        </p:nvSpPr>
        <p:spPr>
          <a:xfrm>
            <a:off x="5353508" y="2555551"/>
            <a:ext cx="1484985" cy="1280160"/>
          </a:xfrm>
          <a:custGeom>
            <a:avLst/>
            <a:gdLst>
              <a:gd name="connsiteX0" fmla="*/ 320040 w 1484985"/>
              <a:gd name="connsiteY0" fmla="*/ 0 h 1280160"/>
              <a:gd name="connsiteX1" fmla="*/ 1164945 w 1484985"/>
              <a:gd name="connsiteY1" fmla="*/ 0 h 1280160"/>
              <a:gd name="connsiteX2" fmla="*/ 1484985 w 1484985"/>
              <a:gd name="connsiteY2" fmla="*/ 640080 h 1280160"/>
              <a:gd name="connsiteX3" fmla="*/ 1164945 w 1484985"/>
              <a:gd name="connsiteY3" fmla="*/ 1280160 h 1280160"/>
              <a:gd name="connsiteX4" fmla="*/ 320040 w 1484985"/>
              <a:gd name="connsiteY4" fmla="*/ 1280160 h 1280160"/>
              <a:gd name="connsiteX5" fmla="*/ 0 w 1484985"/>
              <a:gd name="connsiteY5" fmla="*/ 640080 h 128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4985" h="1280160">
                <a:moveTo>
                  <a:pt x="320040" y="0"/>
                </a:moveTo>
                <a:lnTo>
                  <a:pt x="1164945" y="0"/>
                </a:lnTo>
                <a:lnTo>
                  <a:pt x="1484985" y="640080"/>
                </a:lnTo>
                <a:lnTo>
                  <a:pt x="1164945" y="1280160"/>
                </a:lnTo>
                <a:lnTo>
                  <a:pt x="320040" y="1280160"/>
                </a:lnTo>
                <a:lnTo>
                  <a:pt x="0" y="640080"/>
                </a:lnTo>
                <a:close/>
              </a:path>
            </a:pathLst>
          </a:custGeom>
        </p:spPr>
        <p:txBody>
          <a:bodyPr wrap="square" anchor="ctr">
            <a:noAutofit/>
          </a:bodyPr>
          <a:lstStyle>
            <a:lvl1pPr algn="ctr">
              <a:buNone/>
              <a:defRPr/>
            </a:lvl1pPr>
          </a:lstStyle>
          <a:p>
            <a:r>
              <a:rPr lang="en-US"/>
              <a:t>Click icon to add picture</a:t>
            </a:r>
            <a:endParaRPr lang="en-US" dirty="0"/>
          </a:p>
        </p:txBody>
      </p:sp>
      <p:sp>
        <p:nvSpPr>
          <p:cNvPr id="38" name="Picture Placeholder 37">
            <a:extLst>
              <a:ext uri="{FF2B5EF4-FFF2-40B4-BE49-F238E27FC236}">
                <a16:creationId xmlns:a16="http://schemas.microsoft.com/office/drawing/2014/main" id="{B5D207AE-9C9C-410A-9F31-2402BAD6DDFF}"/>
              </a:ext>
            </a:extLst>
          </p:cNvPr>
          <p:cNvSpPr>
            <a:spLocks noGrp="1"/>
          </p:cNvSpPr>
          <p:nvPr>
            <p:ph type="pic" sz="quarter" idx="21"/>
          </p:nvPr>
        </p:nvSpPr>
        <p:spPr>
          <a:xfrm>
            <a:off x="3115921" y="2555551"/>
            <a:ext cx="1484985" cy="1280160"/>
          </a:xfrm>
          <a:custGeom>
            <a:avLst/>
            <a:gdLst>
              <a:gd name="connsiteX0" fmla="*/ 320040 w 1484985"/>
              <a:gd name="connsiteY0" fmla="*/ 0 h 1280160"/>
              <a:gd name="connsiteX1" fmla="*/ 1164945 w 1484985"/>
              <a:gd name="connsiteY1" fmla="*/ 0 h 1280160"/>
              <a:gd name="connsiteX2" fmla="*/ 1484985 w 1484985"/>
              <a:gd name="connsiteY2" fmla="*/ 640080 h 1280160"/>
              <a:gd name="connsiteX3" fmla="*/ 1164945 w 1484985"/>
              <a:gd name="connsiteY3" fmla="*/ 1280160 h 1280160"/>
              <a:gd name="connsiteX4" fmla="*/ 320040 w 1484985"/>
              <a:gd name="connsiteY4" fmla="*/ 1280160 h 1280160"/>
              <a:gd name="connsiteX5" fmla="*/ 0 w 1484985"/>
              <a:gd name="connsiteY5" fmla="*/ 640080 h 128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4985" h="1280160">
                <a:moveTo>
                  <a:pt x="320040" y="0"/>
                </a:moveTo>
                <a:lnTo>
                  <a:pt x="1164945" y="0"/>
                </a:lnTo>
                <a:lnTo>
                  <a:pt x="1484985" y="640080"/>
                </a:lnTo>
                <a:lnTo>
                  <a:pt x="1164945" y="1280160"/>
                </a:lnTo>
                <a:lnTo>
                  <a:pt x="320040" y="1280160"/>
                </a:lnTo>
                <a:lnTo>
                  <a:pt x="0" y="640080"/>
                </a:lnTo>
                <a:close/>
              </a:path>
            </a:pathLst>
          </a:custGeom>
        </p:spPr>
        <p:txBody>
          <a:bodyPr wrap="square" anchor="ctr">
            <a:noAutofit/>
          </a:bodyPr>
          <a:lstStyle>
            <a:lvl1pPr algn="ctr">
              <a:buNone/>
              <a:defRPr/>
            </a:lvl1pPr>
          </a:lstStyle>
          <a:p>
            <a:r>
              <a:rPr lang="en-US"/>
              <a:t>Click icon to add picture</a:t>
            </a:r>
            <a:endParaRPr lang="en-US" dirty="0"/>
          </a:p>
        </p:txBody>
      </p:sp>
      <p:sp>
        <p:nvSpPr>
          <p:cNvPr id="40" name="Picture Placeholder 39">
            <a:extLst>
              <a:ext uri="{FF2B5EF4-FFF2-40B4-BE49-F238E27FC236}">
                <a16:creationId xmlns:a16="http://schemas.microsoft.com/office/drawing/2014/main" id="{DE3344FC-C4DE-481F-9C31-667EDD563C47}"/>
              </a:ext>
            </a:extLst>
          </p:cNvPr>
          <p:cNvSpPr>
            <a:spLocks noGrp="1"/>
          </p:cNvSpPr>
          <p:nvPr>
            <p:ph type="pic" sz="quarter" idx="23"/>
          </p:nvPr>
        </p:nvSpPr>
        <p:spPr>
          <a:xfrm>
            <a:off x="7602465" y="2555551"/>
            <a:ext cx="1484985" cy="1280160"/>
          </a:xfrm>
          <a:custGeom>
            <a:avLst/>
            <a:gdLst>
              <a:gd name="connsiteX0" fmla="*/ 320040 w 1484985"/>
              <a:gd name="connsiteY0" fmla="*/ 0 h 1280160"/>
              <a:gd name="connsiteX1" fmla="*/ 1164945 w 1484985"/>
              <a:gd name="connsiteY1" fmla="*/ 0 h 1280160"/>
              <a:gd name="connsiteX2" fmla="*/ 1484985 w 1484985"/>
              <a:gd name="connsiteY2" fmla="*/ 640080 h 1280160"/>
              <a:gd name="connsiteX3" fmla="*/ 1164945 w 1484985"/>
              <a:gd name="connsiteY3" fmla="*/ 1280160 h 1280160"/>
              <a:gd name="connsiteX4" fmla="*/ 320040 w 1484985"/>
              <a:gd name="connsiteY4" fmla="*/ 1280160 h 1280160"/>
              <a:gd name="connsiteX5" fmla="*/ 0 w 1484985"/>
              <a:gd name="connsiteY5" fmla="*/ 640080 h 128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4985" h="1280160">
                <a:moveTo>
                  <a:pt x="320040" y="0"/>
                </a:moveTo>
                <a:lnTo>
                  <a:pt x="1164945" y="0"/>
                </a:lnTo>
                <a:lnTo>
                  <a:pt x="1484985" y="640080"/>
                </a:lnTo>
                <a:lnTo>
                  <a:pt x="1164945" y="1280160"/>
                </a:lnTo>
                <a:lnTo>
                  <a:pt x="320040" y="1280160"/>
                </a:lnTo>
                <a:lnTo>
                  <a:pt x="0" y="640080"/>
                </a:lnTo>
                <a:close/>
              </a:path>
            </a:pathLst>
          </a:custGeom>
        </p:spPr>
        <p:txBody>
          <a:bodyPr wrap="square" anchor="ctr">
            <a:noAutofit/>
          </a:bodyPr>
          <a:lstStyle>
            <a:lvl1pPr algn="ctr">
              <a:buNone/>
              <a:defRPr/>
            </a:lvl1pPr>
          </a:lstStyle>
          <a:p>
            <a:r>
              <a:rPr lang="en-US"/>
              <a:t>Click icon to add picture</a:t>
            </a:r>
            <a:endParaRPr lang="en-US" dirty="0"/>
          </a:p>
        </p:txBody>
      </p:sp>
      <p:sp>
        <p:nvSpPr>
          <p:cNvPr id="41" name="Picture Placeholder 40">
            <a:extLst>
              <a:ext uri="{FF2B5EF4-FFF2-40B4-BE49-F238E27FC236}">
                <a16:creationId xmlns:a16="http://schemas.microsoft.com/office/drawing/2014/main" id="{59094D7D-3613-49C1-BB58-A65B41A9738D}"/>
              </a:ext>
            </a:extLst>
          </p:cNvPr>
          <p:cNvSpPr>
            <a:spLocks noGrp="1"/>
          </p:cNvSpPr>
          <p:nvPr>
            <p:ph type="pic" sz="quarter" idx="24"/>
          </p:nvPr>
        </p:nvSpPr>
        <p:spPr>
          <a:xfrm>
            <a:off x="9840051" y="2555551"/>
            <a:ext cx="1484985" cy="1280160"/>
          </a:xfrm>
          <a:custGeom>
            <a:avLst/>
            <a:gdLst>
              <a:gd name="connsiteX0" fmla="*/ 320040 w 1484985"/>
              <a:gd name="connsiteY0" fmla="*/ 0 h 1280160"/>
              <a:gd name="connsiteX1" fmla="*/ 1164945 w 1484985"/>
              <a:gd name="connsiteY1" fmla="*/ 0 h 1280160"/>
              <a:gd name="connsiteX2" fmla="*/ 1484985 w 1484985"/>
              <a:gd name="connsiteY2" fmla="*/ 640080 h 1280160"/>
              <a:gd name="connsiteX3" fmla="*/ 1164945 w 1484985"/>
              <a:gd name="connsiteY3" fmla="*/ 1280160 h 1280160"/>
              <a:gd name="connsiteX4" fmla="*/ 320040 w 1484985"/>
              <a:gd name="connsiteY4" fmla="*/ 1280160 h 1280160"/>
              <a:gd name="connsiteX5" fmla="*/ 0 w 1484985"/>
              <a:gd name="connsiteY5" fmla="*/ 640080 h 128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4985" h="1280160">
                <a:moveTo>
                  <a:pt x="320040" y="0"/>
                </a:moveTo>
                <a:lnTo>
                  <a:pt x="1164945" y="0"/>
                </a:lnTo>
                <a:lnTo>
                  <a:pt x="1484985" y="640080"/>
                </a:lnTo>
                <a:lnTo>
                  <a:pt x="1164945" y="1280160"/>
                </a:lnTo>
                <a:lnTo>
                  <a:pt x="320040" y="1280160"/>
                </a:lnTo>
                <a:lnTo>
                  <a:pt x="0" y="640080"/>
                </a:lnTo>
                <a:close/>
              </a:path>
            </a:pathLst>
          </a:custGeom>
        </p:spPr>
        <p:txBody>
          <a:bodyPr wrap="square" anchor="ctr">
            <a:noAutofit/>
          </a:bodyPr>
          <a:lstStyle>
            <a:lvl1pPr algn="ctr">
              <a:buNone/>
              <a:defRPr/>
            </a:lvl1pPr>
          </a:lstStyle>
          <a:p>
            <a:r>
              <a:rPr lang="en-US"/>
              <a:t>Click icon to add picture</a:t>
            </a:r>
            <a:endParaRPr lang="en-US" dirty="0"/>
          </a:p>
        </p:txBody>
      </p:sp>
      <p:sp>
        <p:nvSpPr>
          <p:cNvPr id="8" name="Title 1">
            <a:extLst>
              <a:ext uri="{FF2B5EF4-FFF2-40B4-BE49-F238E27FC236}">
                <a16:creationId xmlns:a16="http://schemas.microsoft.com/office/drawing/2014/main" id="{69FE87B7-32A4-4C7F-9AAF-37688E640456}"/>
              </a:ext>
            </a:extLst>
          </p:cNvPr>
          <p:cNvSpPr>
            <a:spLocks noGrp="1"/>
          </p:cNvSpPr>
          <p:nvPr>
            <p:ph type="title"/>
          </p:nvPr>
        </p:nvSpPr>
        <p:spPr>
          <a:xfrm>
            <a:off x="432000" y="647700"/>
            <a:ext cx="11340000" cy="700114"/>
          </a:xfrm>
          <a:prstGeom prst="rect">
            <a:avLst/>
          </a:prstGeom>
        </p:spPr>
        <p:txBody>
          <a:bodyPr anchor="ctr"/>
          <a:lstStyle/>
          <a:p>
            <a:pPr algn="ctr"/>
            <a:r>
              <a:rPr lang="en-US" sz="4800" b="1">
                <a:solidFill>
                  <a:schemeClr val="tx1"/>
                </a:solidFill>
              </a:rPr>
              <a:t>Click to edit Master title style</a:t>
            </a:r>
            <a:endParaRPr lang="en-US" sz="4800" b="1" dirty="0">
              <a:solidFill>
                <a:schemeClr val="tx1"/>
              </a:solidFill>
            </a:endParaRPr>
          </a:p>
        </p:txBody>
      </p:sp>
      <p:sp>
        <p:nvSpPr>
          <p:cNvPr id="9" name="Hexagon 8">
            <a:extLst>
              <a:ext uri="{FF2B5EF4-FFF2-40B4-BE49-F238E27FC236}">
                <a16:creationId xmlns:a16="http://schemas.microsoft.com/office/drawing/2014/main" id="{476CA45F-A66A-4AD8-A004-10DB55A5D7B2}"/>
              </a:ext>
            </a:extLst>
          </p:cNvPr>
          <p:cNvSpPr/>
          <p:nvPr userDrawn="1"/>
        </p:nvSpPr>
        <p:spPr>
          <a:xfrm>
            <a:off x="546669" y="3467555"/>
            <a:ext cx="458268" cy="395059"/>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Hexagon 9">
            <a:extLst>
              <a:ext uri="{FF2B5EF4-FFF2-40B4-BE49-F238E27FC236}">
                <a16:creationId xmlns:a16="http://schemas.microsoft.com/office/drawing/2014/main" id="{27A66A3D-2437-4015-9F5F-380C4D23D83C}"/>
              </a:ext>
            </a:extLst>
          </p:cNvPr>
          <p:cNvSpPr/>
          <p:nvPr userDrawn="1"/>
        </p:nvSpPr>
        <p:spPr>
          <a:xfrm>
            <a:off x="11113337" y="2394722"/>
            <a:ext cx="358391" cy="308958"/>
          </a:xfrm>
          <a:prstGeom prst="hexag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Hexagon 10">
            <a:extLst>
              <a:ext uri="{FF2B5EF4-FFF2-40B4-BE49-F238E27FC236}">
                <a16:creationId xmlns:a16="http://schemas.microsoft.com/office/drawing/2014/main" id="{FFB14F3B-E7EF-4546-8D74-71FFB45C77C0}"/>
              </a:ext>
            </a:extLst>
          </p:cNvPr>
          <p:cNvSpPr/>
          <p:nvPr userDrawn="1"/>
        </p:nvSpPr>
        <p:spPr>
          <a:xfrm>
            <a:off x="10882649" y="2202202"/>
            <a:ext cx="230688" cy="198869"/>
          </a:xfrm>
          <a:prstGeom prst="hexago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Text Placeholder 22">
            <a:extLst>
              <a:ext uri="{FF2B5EF4-FFF2-40B4-BE49-F238E27FC236}">
                <a16:creationId xmlns:a16="http://schemas.microsoft.com/office/drawing/2014/main" id="{591F943B-ED0D-49A1-844A-E23BA9A4871B}"/>
              </a:ext>
            </a:extLst>
          </p:cNvPr>
          <p:cNvSpPr>
            <a:spLocks noGrp="1"/>
          </p:cNvSpPr>
          <p:nvPr>
            <p:ph type="body" sz="quarter" idx="10"/>
          </p:nvPr>
        </p:nvSpPr>
        <p:spPr>
          <a:xfrm>
            <a:off x="546668" y="4172761"/>
            <a:ext cx="2139696" cy="344312"/>
          </a:xfrm>
          <a:prstGeom prst="rect">
            <a:avLst/>
          </a:prstGeom>
        </p:spPr>
        <p:txBody>
          <a:bodyPr/>
          <a:lstStyle>
            <a:lvl1pPr marL="0" indent="0" algn="ctr">
              <a:buNone/>
              <a:defRPr lang="en-US" sz="2000" b="1" kern="1200" dirty="0" smtClean="0">
                <a:solidFill>
                  <a:schemeClr val="accent4"/>
                </a:solidFill>
                <a:latin typeface="+mj-lt"/>
                <a:ea typeface="+mn-ea"/>
                <a:cs typeface="+mn-cs"/>
              </a:defRPr>
            </a:lvl1pPr>
          </a:lstStyle>
          <a:p>
            <a:pPr lvl="0"/>
            <a:r>
              <a:rPr lang="en-US"/>
              <a:t>Click to edit Master text styles</a:t>
            </a:r>
          </a:p>
        </p:txBody>
      </p:sp>
      <p:sp>
        <p:nvSpPr>
          <p:cNvPr id="24" name="Text Placeholder 22">
            <a:extLst>
              <a:ext uri="{FF2B5EF4-FFF2-40B4-BE49-F238E27FC236}">
                <a16:creationId xmlns:a16="http://schemas.microsoft.com/office/drawing/2014/main" id="{9AC6B9A8-053C-4828-B705-901C6018F30D}"/>
              </a:ext>
            </a:extLst>
          </p:cNvPr>
          <p:cNvSpPr>
            <a:spLocks noGrp="1"/>
          </p:cNvSpPr>
          <p:nvPr>
            <p:ph type="body" sz="quarter" idx="11"/>
          </p:nvPr>
        </p:nvSpPr>
        <p:spPr>
          <a:xfrm>
            <a:off x="556692" y="4588259"/>
            <a:ext cx="2139696" cy="344312"/>
          </a:xfrm>
          <a:prstGeom prst="rect">
            <a:avLst/>
          </a:prstGeom>
        </p:spPr>
        <p:txBody>
          <a:bodyPr/>
          <a:lstStyle>
            <a:lvl1pPr marL="0" indent="0" algn="ctr">
              <a:buNone/>
              <a:defRPr lang="en-US" sz="1600" kern="1200" dirty="0" smtClean="0">
                <a:solidFill>
                  <a:schemeClr val="tx1"/>
                </a:solidFill>
                <a:latin typeface="+mn-lt"/>
                <a:ea typeface="+mn-ea"/>
                <a:cs typeface="+mn-cs"/>
              </a:defRPr>
            </a:lvl1pPr>
          </a:lstStyle>
          <a:p>
            <a:pPr lvl="0"/>
            <a:r>
              <a:rPr lang="en-US"/>
              <a:t>Click to edit Master text styles</a:t>
            </a:r>
          </a:p>
        </p:txBody>
      </p:sp>
      <p:sp>
        <p:nvSpPr>
          <p:cNvPr id="27" name="Text Placeholder 22">
            <a:extLst>
              <a:ext uri="{FF2B5EF4-FFF2-40B4-BE49-F238E27FC236}">
                <a16:creationId xmlns:a16="http://schemas.microsoft.com/office/drawing/2014/main" id="{BBA6FD52-E179-41F8-AE78-9AF3D65F28B6}"/>
              </a:ext>
            </a:extLst>
          </p:cNvPr>
          <p:cNvSpPr>
            <a:spLocks noGrp="1"/>
          </p:cNvSpPr>
          <p:nvPr>
            <p:ph type="body" sz="quarter" idx="12"/>
          </p:nvPr>
        </p:nvSpPr>
        <p:spPr>
          <a:xfrm>
            <a:off x="2789482" y="4172761"/>
            <a:ext cx="2139696" cy="344312"/>
          </a:xfrm>
          <a:prstGeom prst="rect">
            <a:avLst/>
          </a:prstGeom>
        </p:spPr>
        <p:txBody>
          <a:bodyPr/>
          <a:lstStyle>
            <a:lvl1pPr marL="0" indent="0" algn="ctr">
              <a:buNone/>
              <a:defRPr lang="en-US" sz="2000" b="1" kern="1200" dirty="0" smtClean="0">
                <a:solidFill>
                  <a:schemeClr val="accent4"/>
                </a:solidFill>
                <a:latin typeface="+mj-lt"/>
                <a:ea typeface="+mn-ea"/>
                <a:cs typeface="+mn-cs"/>
              </a:defRPr>
            </a:lvl1pPr>
          </a:lstStyle>
          <a:p>
            <a:pPr lvl="0"/>
            <a:r>
              <a:rPr lang="en-US"/>
              <a:t>Click to edit Master text styles</a:t>
            </a:r>
          </a:p>
        </p:txBody>
      </p:sp>
      <p:sp>
        <p:nvSpPr>
          <p:cNvPr id="28" name="Text Placeholder 22">
            <a:extLst>
              <a:ext uri="{FF2B5EF4-FFF2-40B4-BE49-F238E27FC236}">
                <a16:creationId xmlns:a16="http://schemas.microsoft.com/office/drawing/2014/main" id="{C49A82AB-D328-4DB0-841B-186884119EBF}"/>
              </a:ext>
            </a:extLst>
          </p:cNvPr>
          <p:cNvSpPr>
            <a:spLocks noGrp="1"/>
          </p:cNvSpPr>
          <p:nvPr>
            <p:ph type="body" sz="quarter" idx="13"/>
          </p:nvPr>
        </p:nvSpPr>
        <p:spPr>
          <a:xfrm>
            <a:off x="2789483" y="4588259"/>
            <a:ext cx="2139696" cy="344312"/>
          </a:xfrm>
          <a:prstGeom prst="rect">
            <a:avLst/>
          </a:prstGeom>
        </p:spPr>
        <p:txBody>
          <a:bodyPr/>
          <a:lstStyle>
            <a:lvl1pPr marL="0" indent="0" algn="ctr">
              <a:buNone/>
              <a:defRPr lang="en-US" sz="1600" kern="1200" dirty="0" smtClean="0">
                <a:solidFill>
                  <a:schemeClr val="tx1"/>
                </a:solidFill>
                <a:latin typeface="+mn-lt"/>
                <a:ea typeface="+mn-ea"/>
                <a:cs typeface="+mn-cs"/>
              </a:defRPr>
            </a:lvl1pPr>
          </a:lstStyle>
          <a:p>
            <a:pPr lvl="0"/>
            <a:r>
              <a:rPr lang="en-US"/>
              <a:t>Click to edit Master text styles</a:t>
            </a:r>
          </a:p>
        </p:txBody>
      </p:sp>
      <p:sp>
        <p:nvSpPr>
          <p:cNvPr id="29" name="Text Placeholder 22">
            <a:extLst>
              <a:ext uri="{FF2B5EF4-FFF2-40B4-BE49-F238E27FC236}">
                <a16:creationId xmlns:a16="http://schemas.microsoft.com/office/drawing/2014/main" id="{84E23D5D-9866-48F9-8E08-DD2DBE4C4E32}"/>
              </a:ext>
            </a:extLst>
          </p:cNvPr>
          <p:cNvSpPr>
            <a:spLocks noGrp="1"/>
          </p:cNvSpPr>
          <p:nvPr>
            <p:ph type="body" sz="quarter" idx="14"/>
          </p:nvPr>
        </p:nvSpPr>
        <p:spPr>
          <a:xfrm>
            <a:off x="5032296" y="4172761"/>
            <a:ext cx="2139696" cy="344312"/>
          </a:xfrm>
          <a:prstGeom prst="rect">
            <a:avLst/>
          </a:prstGeom>
        </p:spPr>
        <p:txBody>
          <a:bodyPr/>
          <a:lstStyle>
            <a:lvl1pPr marL="0" indent="0" algn="ctr">
              <a:buNone/>
              <a:defRPr lang="en-US" sz="2000" b="1" kern="1200" dirty="0" smtClean="0">
                <a:solidFill>
                  <a:schemeClr val="accent4"/>
                </a:solidFill>
                <a:latin typeface="+mj-lt"/>
                <a:ea typeface="+mn-ea"/>
                <a:cs typeface="+mn-cs"/>
              </a:defRPr>
            </a:lvl1pPr>
          </a:lstStyle>
          <a:p>
            <a:pPr lvl="0"/>
            <a:r>
              <a:rPr lang="en-US"/>
              <a:t>Click to edit Master text styles</a:t>
            </a:r>
          </a:p>
        </p:txBody>
      </p:sp>
      <p:sp>
        <p:nvSpPr>
          <p:cNvPr id="30" name="Text Placeholder 22">
            <a:extLst>
              <a:ext uri="{FF2B5EF4-FFF2-40B4-BE49-F238E27FC236}">
                <a16:creationId xmlns:a16="http://schemas.microsoft.com/office/drawing/2014/main" id="{E671C9E6-A1A5-4EE5-8642-94AA7635DB05}"/>
              </a:ext>
            </a:extLst>
          </p:cNvPr>
          <p:cNvSpPr>
            <a:spLocks noGrp="1"/>
          </p:cNvSpPr>
          <p:nvPr>
            <p:ph type="body" sz="quarter" idx="15"/>
          </p:nvPr>
        </p:nvSpPr>
        <p:spPr>
          <a:xfrm>
            <a:off x="5029201" y="4588259"/>
            <a:ext cx="2139696" cy="344312"/>
          </a:xfrm>
          <a:prstGeom prst="rect">
            <a:avLst/>
          </a:prstGeom>
        </p:spPr>
        <p:txBody>
          <a:bodyPr/>
          <a:lstStyle>
            <a:lvl1pPr marL="0" indent="0" algn="ctr">
              <a:buNone/>
              <a:defRPr lang="en-US" sz="1600" kern="1200" dirty="0" smtClean="0">
                <a:solidFill>
                  <a:schemeClr val="tx1"/>
                </a:solidFill>
                <a:latin typeface="+mn-lt"/>
                <a:ea typeface="+mn-ea"/>
                <a:cs typeface="+mn-cs"/>
              </a:defRPr>
            </a:lvl1pPr>
          </a:lstStyle>
          <a:p>
            <a:pPr lvl="0"/>
            <a:r>
              <a:rPr lang="en-US"/>
              <a:t>Click to edit Master text styles</a:t>
            </a:r>
          </a:p>
        </p:txBody>
      </p:sp>
      <p:sp>
        <p:nvSpPr>
          <p:cNvPr id="31" name="Text Placeholder 22">
            <a:extLst>
              <a:ext uri="{FF2B5EF4-FFF2-40B4-BE49-F238E27FC236}">
                <a16:creationId xmlns:a16="http://schemas.microsoft.com/office/drawing/2014/main" id="{DF6BB5C9-B678-435A-830F-4C10EB1A957C}"/>
              </a:ext>
            </a:extLst>
          </p:cNvPr>
          <p:cNvSpPr>
            <a:spLocks noGrp="1"/>
          </p:cNvSpPr>
          <p:nvPr>
            <p:ph type="body" sz="quarter" idx="16"/>
          </p:nvPr>
        </p:nvSpPr>
        <p:spPr>
          <a:xfrm>
            <a:off x="7275110" y="4172761"/>
            <a:ext cx="2139696" cy="344312"/>
          </a:xfrm>
          <a:prstGeom prst="rect">
            <a:avLst/>
          </a:prstGeom>
        </p:spPr>
        <p:txBody>
          <a:bodyPr/>
          <a:lstStyle>
            <a:lvl1pPr marL="0" indent="0" algn="ctr">
              <a:buNone/>
              <a:defRPr lang="en-US" sz="2000" b="1" kern="1200" dirty="0" smtClean="0">
                <a:solidFill>
                  <a:schemeClr val="accent4"/>
                </a:solidFill>
                <a:latin typeface="+mj-lt"/>
                <a:ea typeface="+mn-ea"/>
                <a:cs typeface="+mn-cs"/>
              </a:defRPr>
            </a:lvl1pPr>
          </a:lstStyle>
          <a:p>
            <a:pPr lvl="0"/>
            <a:r>
              <a:rPr lang="en-US"/>
              <a:t>Click to edit Master text styles</a:t>
            </a:r>
          </a:p>
        </p:txBody>
      </p:sp>
      <p:sp>
        <p:nvSpPr>
          <p:cNvPr id="32" name="Text Placeholder 22">
            <a:extLst>
              <a:ext uri="{FF2B5EF4-FFF2-40B4-BE49-F238E27FC236}">
                <a16:creationId xmlns:a16="http://schemas.microsoft.com/office/drawing/2014/main" id="{1861EC87-A9E2-4FC3-B8BC-06C520B8A17F}"/>
              </a:ext>
            </a:extLst>
          </p:cNvPr>
          <p:cNvSpPr>
            <a:spLocks noGrp="1"/>
          </p:cNvSpPr>
          <p:nvPr>
            <p:ph type="body" sz="quarter" idx="17"/>
          </p:nvPr>
        </p:nvSpPr>
        <p:spPr>
          <a:xfrm>
            <a:off x="7275111" y="4588259"/>
            <a:ext cx="2139696" cy="344312"/>
          </a:xfrm>
          <a:prstGeom prst="rect">
            <a:avLst/>
          </a:prstGeom>
        </p:spPr>
        <p:txBody>
          <a:bodyPr/>
          <a:lstStyle>
            <a:lvl1pPr marL="0" indent="0" algn="ctr">
              <a:buNone/>
              <a:defRPr lang="en-US" sz="1600" kern="1200" dirty="0" smtClean="0">
                <a:solidFill>
                  <a:schemeClr val="tx1"/>
                </a:solidFill>
                <a:latin typeface="+mn-lt"/>
                <a:ea typeface="+mn-ea"/>
                <a:cs typeface="+mn-cs"/>
              </a:defRPr>
            </a:lvl1pPr>
          </a:lstStyle>
          <a:p>
            <a:pPr lvl="0"/>
            <a:r>
              <a:rPr lang="en-US"/>
              <a:t>Click to edit Master text styles</a:t>
            </a:r>
          </a:p>
        </p:txBody>
      </p:sp>
      <p:sp>
        <p:nvSpPr>
          <p:cNvPr id="33" name="Text Placeholder 22">
            <a:extLst>
              <a:ext uri="{FF2B5EF4-FFF2-40B4-BE49-F238E27FC236}">
                <a16:creationId xmlns:a16="http://schemas.microsoft.com/office/drawing/2014/main" id="{FC3EDE91-631F-4947-94DC-557685FD23E0}"/>
              </a:ext>
            </a:extLst>
          </p:cNvPr>
          <p:cNvSpPr>
            <a:spLocks noGrp="1"/>
          </p:cNvSpPr>
          <p:nvPr>
            <p:ph type="body" sz="quarter" idx="18"/>
          </p:nvPr>
        </p:nvSpPr>
        <p:spPr>
          <a:xfrm>
            <a:off x="9517923" y="4172761"/>
            <a:ext cx="2139696" cy="344312"/>
          </a:xfrm>
          <a:prstGeom prst="rect">
            <a:avLst/>
          </a:prstGeom>
        </p:spPr>
        <p:txBody>
          <a:bodyPr/>
          <a:lstStyle>
            <a:lvl1pPr marL="0" indent="0" algn="ctr">
              <a:buNone/>
              <a:defRPr lang="en-US" sz="2000" b="1" kern="1200" dirty="0" smtClean="0">
                <a:solidFill>
                  <a:schemeClr val="accent4"/>
                </a:solidFill>
                <a:latin typeface="+mj-lt"/>
                <a:ea typeface="+mn-ea"/>
                <a:cs typeface="+mn-cs"/>
              </a:defRPr>
            </a:lvl1pPr>
          </a:lstStyle>
          <a:p>
            <a:pPr lvl="0"/>
            <a:r>
              <a:rPr lang="en-US"/>
              <a:t>Click to edit Master text styles</a:t>
            </a:r>
          </a:p>
        </p:txBody>
      </p:sp>
      <p:sp>
        <p:nvSpPr>
          <p:cNvPr id="34" name="Text Placeholder 22">
            <a:extLst>
              <a:ext uri="{FF2B5EF4-FFF2-40B4-BE49-F238E27FC236}">
                <a16:creationId xmlns:a16="http://schemas.microsoft.com/office/drawing/2014/main" id="{8FDDBEF4-1329-49DF-B043-D51B34F5EE34}"/>
              </a:ext>
            </a:extLst>
          </p:cNvPr>
          <p:cNvSpPr>
            <a:spLocks noGrp="1"/>
          </p:cNvSpPr>
          <p:nvPr>
            <p:ph type="body" sz="quarter" idx="19"/>
          </p:nvPr>
        </p:nvSpPr>
        <p:spPr>
          <a:xfrm>
            <a:off x="9517923" y="4588259"/>
            <a:ext cx="2139696" cy="344312"/>
          </a:xfrm>
          <a:prstGeom prst="rect">
            <a:avLst/>
          </a:prstGeom>
        </p:spPr>
        <p:txBody>
          <a:bodyPr/>
          <a:lstStyle>
            <a:lvl1pPr marL="0" indent="0" algn="ctr">
              <a:buNone/>
              <a:defRPr lang="en-US" sz="1600" kern="1200" dirty="0" smtClean="0">
                <a:solidFill>
                  <a:schemeClr val="tx1"/>
                </a:solidFill>
                <a:latin typeface="+mn-lt"/>
                <a:ea typeface="+mn-ea"/>
                <a:cs typeface="+mn-cs"/>
              </a:defRPr>
            </a:lvl1pPr>
          </a:lstStyle>
          <a:p>
            <a:pPr lvl="0"/>
            <a:r>
              <a:rPr lang="en-US"/>
              <a:t>Click to edit Master text styles</a:t>
            </a:r>
          </a:p>
        </p:txBody>
      </p:sp>
      <p:sp>
        <p:nvSpPr>
          <p:cNvPr id="37" name="Picture Placeholder 36">
            <a:extLst>
              <a:ext uri="{FF2B5EF4-FFF2-40B4-BE49-F238E27FC236}">
                <a16:creationId xmlns:a16="http://schemas.microsoft.com/office/drawing/2014/main" id="{FBDB3FD3-4F52-4E28-B639-5F73070E47D9}"/>
              </a:ext>
            </a:extLst>
          </p:cNvPr>
          <p:cNvSpPr>
            <a:spLocks noGrp="1"/>
          </p:cNvSpPr>
          <p:nvPr>
            <p:ph type="pic" sz="quarter" idx="20"/>
          </p:nvPr>
        </p:nvSpPr>
        <p:spPr>
          <a:xfrm>
            <a:off x="878337" y="2555551"/>
            <a:ext cx="1484985" cy="1280160"/>
          </a:xfrm>
          <a:custGeom>
            <a:avLst/>
            <a:gdLst>
              <a:gd name="connsiteX0" fmla="*/ 320040 w 1484985"/>
              <a:gd name="connsiteY0" fmla="*/ 0 h 1280160"/>
              <a:gd name="connsiteX1" fmla="*/ 1164945 w 1484985"/>
              <a:gd name="connsiteY1" fmla="*/ 0 h 1280160"/>
              <a:gd name="connsiteX2" fmla="*/ 1484985 w 1484985"/>
              <a:gd name="connsiteY2" fmla="*/ 640080 h 1280160"/>
              <a:gd name="connsiteX3" fmla="*/ 1164945 w 1484985"/>
              <a:gd name="connsiteY3" fmla="*/ 1280160 h 1280160"/>
              <a:gd name="connsiteX4" fmla="*/ 320040 w 1484985"/>
              <a:gd name="connsiteY4" fmla="*/ 1280160 h 1280160"/>
              <a:gd name="connsiteX5" fmla="*/ 0 w 1484985"/>
              <a:gd name="connsiteY5" fmla="*/ 640080 h 128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4985" h="1280160">
                <a:moveTo>
                  <a:pt x="320040" y="0"/>
                </a:moveTo>
                <a:lnTo>
                  <a:pt x="1164945" y="0"/>
                </a:lnTo>
                <a:lnTo>
                  <a:pt x="1484985" y="640080"/>
                </a:lnTo>
                <a:lnTo>
                  <a:pt x="1164945" y="1280160"/>
                </a:lnTo>
                <a:lnTo>
                  <a:pt x="320040" y="1280160"/>
                </a:lnTo>
                <a:lnTo>
                  <a:pt x="0" y="640080"/>
                </a:lnTo>
                <a:close/>
              </a:path>
            </a:pathLst>
          </a:custGeom>
        </p:spPr>
        <p:txBody>
          <a:bodyPr wrap="square" anchor="ctr">
            <a:noAutofit/>
          </a:bodyPr>
          <a:lstStyle>
            <a:lvl1pPr algn="ctr">
              <a:buNone/>
              <a:defRPr/>
            </a:lvl1pPr>
          </a:lstStyle>
          <a:p>
            <a:r>
              <a:rPr lang="en-US"/>
              <a:t>Click icon to add picture</a:t>
            </a:r>
            <a:endParaRPr lang="en-US" dirty="0"/>
          </a:p>
        </p:txBody>
      </p:sp>
    </p:spTree>
    <p:extLst>
      <p:ext uri="{BB962C8B-B14F-4D97-AF65-F5344CB8AC3E}">
        <p14:creationId xmlns:p14="http://schemas.microsoft.com/office/powerpoint/2010/main" val="150585527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40" name="Content Placeholder 39">
            <a:extLst>
              <a:ext uri="{FF2B5EF4-FFF2-40B4-BE49-F238E27FC236}">
                <a16:creationId xmlns:a16="http://schemas.microsoft.com/office/drawing/2014/main" id="{6BB16225-AC51-4525-A1E8-438B8B0B7361}"/>
              </a:ext>
            </a:extLst>
          </p:cNvPr>
          <p:cNvSpPr>
            <a:spLocks noGrp="1"/>
          </p:cNvSpPr>
          <p:nvPr>
            <p:ph sz="quarter" idx="12"/>
          </p:nvPr>
        </p:nvSpPr>
        <p:spPr>
          <a:xfrm>
            <a:off x="1739655" y="2117897"/>
            <a:ext cx="4208386" cy="912812"/>
          </a:xfrm>
          <a:prstGeom prst="rect">
            <a:avLst/>
          </a:prstGeom>
        </p:spPr>
        <p:txBody>
          <a:bodyPr/>
          <a:lstStyle>
            <a:lvl1pPr>
              <a:buNone/>
              <a:defRPr kumimoji="0" lang="en-US" sz="1800" b="1" i="0" u="none" strike="noStrike" kern="1200" cap="none" spc="0" normalizeH="0" baseline="0" dirty="0" smtClean="0">
                <a:ln>
                  <a:noFill/>
                </a:ln>
                <a:solidFill>
                  <a:schemeClr val="accent4"/>
                </a:solidFill>
                <a:effectLst/>
                <a:uLnTx/>
                <a:uFillTx/>
                <a:latin typeface="+mj-lt"/>
                <a:ea typeface="+mn-ea"/>
                <a:cs typeface="Biome Light" panose="020B0303030204020804" pitchFamily="34" charset="0"/>
              </a:defRPr>
            </a:lvl1pPr>
            <a:lvl2pPr marL="0" indent="0">
              <a:buNone/>
              <a:defRPr kumimoji="0" lang="en-US" sz="1600" b="0" i="0" u="none" strike="noStrike" kern="1200" cap="none" spc="0" normalizeH="0" baseline="0" dirty="0" smtClean="0">
                <a:ln>
                  <a:noFill/>
                </a:ln>
                <a:solidFill>
                  <a:schemeClr val="tx1"/>
                </a:solidFill>
                <a:effectLst/>
                <a:uLnTx/>
                <a:uFillTx/>
                <a:latin typeface="+mn-lt"/>
                <a:ea typeface="+mn-ea"/>
                <a:cs typeface="Biome Light" panose="020B0303030204020804" pitchFamily="34" charset="0"/>
              </a:defRPr>
            </a:lvl2pPr>
          </a:lstStyle>
          <a:p>
            <a:pPr lvl="0"/>
            <a:r>
              <a:rPr lang="en-US"/>
              <a:t>Click to edit Master text styles</a:t>
            </a:r>
          </a:p>
          <a:p>
            <a:pPr lvl="1"/>
            <a:r>
              <a:rPr lang="en-US"/>
              <a:t>Second level</a:t>
            </a:r>
          </a:p>
        </p:txBody>
      </p:sp>
      <p:sp>
        <p:nvSpPr>
          <p:cNvPr id="41" name="Content Placeholder 39">
            <a:extLst>
              <a:ext uri="{FF2B5EF4-FFF2-40B4-BE49-F238E27FC236}">
                <a16:creationId xmlns:a16="http://schemas.microsoft.com/office/drawing/2014/main" id="{6EC38F38-5935-49D5-AA85-4182E82D6FF2}"/>
              </a:ext>
            </a:extLst>
          </p:cNvPr>
          <p:cNvSpPr>
            <a:spLocks noGrp="1"/>
          </p:cNvSpPr>
          <p:nvPr>
            <p:ph sz="quarter" idx="13"/>
          </p:nvPr>
        </p:nvSpPr>
        <p:spPr>
          <a:xfrm>
            <a:off x="1739655" y="4724146"/>
            <a:ext cx="4208386" cy="912812"/>
          </a:xfrm>
          <a:prstGeom prst="rect">
            <a:avLst/>
          </a:prstGeom>
        </p:spPr>
        <p:txBody>
          <a:bodyPr/>
          <a:lstStyle>
            <a:lvl1pPr>
              <a:buNone/>
              <a:defRPr kumimoji="0" lang="en-US" sz="1800" b="1" i="0" u="none" strike="noStrike" kern="1200" cap="none" spc="0" normalizeH="0" baseline="0" dirty="0" smtClean="0">
                <a:ln>
                  <a:noFill/>
                </a:ln>
                <a:solidFill>
                  <a:schemeClr val="accent4"/>
                </a:solidFill>
                <a:effectLst/>
                <a:uLnTx/>
                <a:uFillTx/>
                <a:latin typeface="+mj-lt"/>
                <a:ea typeface="+mn-ea"/>
                <a:cs typeface="Biome Light" panose="020B0303030204020804" pitchFamily="34" charset="0"/>
              </a:defRPr>
            </a:lvl1pPr>
            <a:lvl2pPr marL="0" indent="0">
              <a:buNone/>
              <a:defRPr kumimoji="0" lang="en-US" sz="1600" b="0" i="0" u="none" strike="noStrike" kern="1200" cap="none" spc="0" normalizeH="0" baseline="0" dirty="0" smtClean="0">
                <a:ln>
                  <a:noFill/>
                </a:ln>
                <a:solidFill>
                  <a:schemeClr val="tx1"/>
                </a:solidFill>
                <a:effectLst/>
                <a:uLnTx/>
                <a:uFillTx/>
                <a:latin typeface="+mn-lt"/>
                <a:ea typeface="+mn-ea"/>
                <a:cs typeface="Biome Light" panose="020B0303030204020804" pitchFamily="34" charset="0"/>
              </a:defRPr>
            </a:lvl2pPr>
          </a:lstStyle>
          <a:p>
            <a:pPr lvl="0"/>
            <a:r>
              <a:rPr lang="en-US"/>
              <a:t>Click to edit Master text styles</a:t>
            </a:r>
          </a:p>
          <a:p>
            <a:pPr lvl="1"/>
            <a:r>
              <a:rPr lang="en-US"/>
              <a:t>Second level</a:t>
            </a:r>
          </a:p>
        </p:txBody>
      </p:sp>
      <p:sp>
        <p:nvSpPr>
          <p:cNvPr id="42" name="Content Placeholder 39">
            <a:extLst>
              <a:ext uri="{FF2B5EF4-FFF2-40B4-BE49-F238E27FC236}">
                <a16:creationId xmlns:a16="http://schemas.microsoft.com/office/drawing/2014/main" id="{51C9D5ED-A19A-42A1-9200-C77E39E6F5C5}"/>
              </a:ext>
            </a:extLst>
          </p:cNvPr>
          <p:cNvSpPr>
            <a:spLocks noGrp="1"/>
          </p:cNvSpPr>
          <p:nvPr>
            <p:ph sz="quarter" idx="14"/>
          </p:nvPr>
        </p:nvSpPr>
        <p:spPr>
          <a:xfrm>
            <a:off x="1739655" y="3420892"/>
            <a:ext cx="4208386" cy="912812"/>
          </a:xfrm>
          <a:prstGeom prst="rect">
            <a:avLst/>
          </a:prstGeom>
        </p:spPr>
        <p:txBody>
          <a:bodyPr/>
          <a:lstStyle>
            <a:lvl1pPr>
              <a:buNone/>
              <a:defRPr kumimoji="0" lang="en-US" sz="1800" b="1" i="0" u="none" strike="noStrike" kern="1200" cap="none" spc="0" normalizeH="0" baseline="0" dirty="0" smtClean="0">
                <a:ln>
                  <a:noFill/>
                </a:ln>
                <a:solidFill>
                  <a:schemeClr val="accent4"/>
                </a:solidFill>
                <a:effectLst/>
                <a:uLnTx/>
                <a:uFillTx/>
                <a:latin typeface="+mj-lt"/>
                <a:ea typeface="+mn-ea"/>
                <a:cs typeface="Biome Light" panose="020B0303030204020804" pitchFamily="34" charset="0"/>
              </a:defRPr>
            </a:lvl1pPr>
            <a:lvl2pPr marL="0" indent="0">
              <a:buNone/>
              <a:defRPr kumimoji="0" lang="en-US" sz="1600" b="0" i="0" u="none" strike="noStrike" kern="1200" cap="none" spc="0" normalizeH="0" baseline="0" dirty="0" smtClean="0">
                <a:ln>
                  <a:noFill/>
                </a:ln>
                <a:solidFill>
                  <a:schemeClr val="tx1"/>
                </a:solidFill>
                <a:effectLst/>
                <a:uLnTx/>
                <a:uFillTx/>
                <a:latin typeface="+mn-lt"/>
                <a:ea typeface="+mn-ea"/>
                <a:cs typeface="Biome Light" panose="020B0303030204020804" pitchFamily="34" charset="0"/>
              </a:defRPr>
            </a:lvl2pPr>
          </a:lstStyle>
          <a:p>
            <a:pPr lvl="0"/>
            <a:r>
              <a:rPr lang="en-US"/>
              <a:t>Click to edit Master text styles</a:t>
            </a:r>
          </a:p>
          <a:p>
            <a:pPr lvl="1"/>
            <a:r>
              <a:rPr lang="en-US"/>
              <a:t>Second level</a:t>
            </a:r>
          </a:p>
        </p:txBody>
      </p:sp>
      <p:sp>
        <p:nvSpPr>
          <p:cNvPr id="43" name="Content Placeholder 39">
            <a:extLst>
              <a:ext uri="{FF2B5EF4-FFF2-40B4-BE49-F238E27FC236}">
                <a16:creationId xmlns:a16="http://schemas.microsoft.com/office/drawing/2014/main" id="{47A95437-77F3-4E2C-8470-57587793A103}"/>
              </a:ext>
            </a:extLst>
          </p:cNvPr>
          <p:cNvSpPr>
            <a:spLocks noGrp="1"/>
          </p:cNvSpPr>
          <p:nvPr>
            <p:ph sz="quarter" idx="15"/>
          </p:nvPr>
        </p:nvSpPr>
        <p:spPr>
          <a:xfrm>
            <a:off x="7493865" y="2117897"/>
            <a:ext cx="4208386" cy="912812"/>
          </a:xfrm>
          <a:prstGeom prst="rect">
            <a:avLst/>
          </a:prstGeom>
        </p:spPr>
        <p:txBody>
          <a:bodyPr/>
          <a:lstStyle>
            <a:lvl1pPr>
              <a:buNone/>
              <a:defRPr kumimoji="0" lang="en-US" sz="1800" b="1" i="0" u="none" strike="noStrike" kern="1200" cap="none" spc="0" normalizeH="0" baseline="0" dirty="0" smtClean="0">
                <a:ln>
                  <a:noFill/>
                </a:ln>
                <a:solidFill>
                  <a:schemeClr val="accent4"/>
                </a:solidFill>
                <a:effectLst/>
                <a:uLnTx/>
                <a:uFillTx/>
                <a:latin typeface="+mj-lt"/>
                <a:ea typeface="+mn-ea"/>
                <a:cs typeface="Biome Light" panose="020B0303030204020804" pitchFamily="34" charset="0"/>
              </a:defRPr>
            </a:lvl1pPr>
            <a:lvl2pPr marL="0" indent="0">
              <a:buNone/>
              <a:defRPr kumimoji="0" lang="en-US" sz="1600" b="0" i="0" u="none" strike="noStrike" kern="1200" cap="none" spc="0" normalizeH="0" baseline="0" dirty="0" smtClean="0">
                <a:ln>
                  <a:noFill/>
                </a:ln>
                <a:solidFill>
                  <a:schemeClr val="tx1"/>
                </a:solidFill>
                <a:effectLst/>
                <a:uLnTx/>
                <a:uFillTx/>
                <a:latin typeface="+mn-lt"/>
                <a:ea typeface="+mn-ea"/>
                <a:cs typeface="Biome Light" panose="020B0303030204020804" pitchFamily="34" charset="0"/>
              </a:defRPr>
            </a:lvl2pPr>
          </a:lstStyle>
          <a:p>
            <a:pPr lvl="0"/>
            <a:r>
              <a:rPr lang="en-US"/>
              <a:t>Click to edit Master text styles</a:t>
            </a:r>
          </a:p>
          <a:p>
            <a:pPr lvl="1"/>
            <a:r>
              <a:rPr lang="en-US"/>
              <a:t>Second level</a:t>
            </a:r>
          </a:p>
        </p:txBody>
      </p:sp>
      <p:sp>
        <p:nvSpPr>
          <p:cNvPr id="44" name="Content Placeholder 39">
            <a:extLst>
              <a:ext uri="{FF2B5EF4-FFF2-40B4-BE49-F238E27FC236}">
                <a16:creationId xmlns:a16="http://schemas.microsoft.com/office/drawing/2014/main" id="{CB1EA2BE-D294-486E-88F0-2AA9518A6E63}"/>
              </a:ext>
            </a:extLst>
          </p:cNvPr>
          <p:cNvSpPr>
            <a:spLocks noGrp="1"/>
          </p:cNvSpPr>
          <p:nvPr>
            <p:ph sz="quarter" idx="16"/>
          </p:nvPr>
        </p:nvSpPr>
        <p:spPr>
          <a:xfrm>
            <a:off x="7493865" y="4724146"/>
            <a:ext cx="4208386" cy="912812"/>
          </a:xfrm>
          <a:prstGeom prst="rect">
            <a:avLst/>
          </a:prstGeom>
        </p:spPr>
        <p:txBody>
          <a:bodyPr/>
          <a:lstStyle>
            <a:lvl1pPr>
              <a:buNone/>
              <a:defRPr kumimoji="0" lang="en-US" sz="1800" b="1" i="0" u="none" strike="noStrike" kern="1200" cap="none" spc="0" normalizeH="0" baseline="0" dirty="0" smtClean="0">
                <a:ln>
                  <a:noFill/>
                </a:ln>
                <a:solidFill>
                  <a:schemeClr val="accent4"/>
                </a:solidFill>
                <a:effectLst/>
                <a:uLnTx/>
                <a:uFillTx/>
                <a:latin typeface="+mj-lt"/>
                <a:ea typeface="+mn-ea"/>
                <a:cs typeface="Biome Light" panose="020B0303030204020804" pitchFamily="34" charset="0"/>
              </a:defRPr>
            </a:lvl1pPr>
            <a:lvl2pPr marL="0" indent="0">
              <a:buNone/>
              <a:defRPr kumimoji="0" lang="en-US" sz="1600" b="0" i="0" u="none" strike="noStrike" kern="1200" cap="none" spc="0" normalizeH="0" baseline="0" dirty="0" smtClean="0">
                <a:ln>
                  <a:noFill/>
                </a:ln>
                <a:solidFill>
                  <a:schemeClr val="tx1"/>
                </a:solidFill>
                <a:effectLst/>
                <a:uLnTx/>
                <a:uFillTx/>
                <a:latin typeface="+mn-lt"/>
                <a:ea typeface="+mn-ea"/>
                <a:cs typeface="Biome Light" panose="020B0303030204020804" pitchFamily="34" charset="0"/>
              </a:defRPr>
            </a:lvl2pPr>
          </a:lstStyle>
          <a:p>
            <a:pPr lvl="0"/>
            <a:r>
              <a:rPr lang="en-US"/>
              <a:t>Click to edit Master text styles</a:t>
            </a:r>
          </a:p>
          <a:p>
            <a:pPr lvl="1"/>
            <a:r>
              <a:rPr lang="en-US"/>
              <a:t>Second level</a:t>
            </a:r>
          </a:p>
        </p:txBody>
      </p:sp>
      <p:sp>
        <p:nvSpPr>
          <p:cNvPr id="45" name="Content Placeholder 39">
            <a:extLst>
              <a:ext uri="{FF2B5EF4-FFF2-40B4-BE49-F238E27FC236}">
                <a16:creationId xmlns:a16="http://schemas.microsoft.com/office/drawing/2014/main" id="{108734A0-880E-44E2-858F-7AA6C6B0A5A3}"/>
              </a:ext>
            </a:extLst>
          </p:cNvPr>
          <p:cNvSpPr>
            <a:spLocks noGrp="1"/>
          </p:cNvSpPr>
          <p:nvPr>
            <p:ph sz="quarter" idx="17"/>
          </p:nvPr>
        </p:nvSpPr>
        <p:spPr>
          <a:xfrm>
            <a:off x="7493865" y="3420892"/>
            <a:ext cx="4208386" cy="912812"/>
          </a:xfrm>
          <a:prstGeom prst="rect">
            <a:avLst/>
          </a:prstGeom>
        </p:spPr>
        <p:txBody>
          <a:bodyPr/>
          <a:lstStyle>
            <a:lvl1pPr>
              <a:buNone/>
              <a:defRPr kumimoji="0" lang="en-US" sz="1800" b="1" i="0" u="none" strike="noStrike" kern="1200" cap="none" spc="0" normalizeH="0" baseline="0" dirty="0" smtClean="0">
                <a:ln>
                  <a:noFill/>
                </a:ln>
                <a:solidFill>
                  <a:schemeClr val="accent4"/>
                </a:solidFill>
                <a:effectLst/>
                <a:uLnTx/>
                <a:uFillTx/>
                <a:latin typeface="+mj-lt"/>
                <a:ea typeface="+mn-ea"/>
                <a:cs typeface="Biome Light" panose="020B0303030204020804" pitchFamily="34" charset="0"/>
              </a:defRPr>
            </a:lvl1pPr>
            <a:lvl2pPr marL="0" indent="0">
              <a:buNone/>
              <a:defRPr kumimoji="0" lang="en-US" sz="1600" b="0" i="0" u="none" strike="noStrike" kern="1200" cap="none" spc="0" normalizeH="0" baseline="0" dirty="0" smtClean="0">
                <a:ln>
                  <a:noFill/>
                </a:ln>
                <a:solidFill>
                  <a:schemeClr val="tx1"/>
                </a:solidFill>
                <a:effectLst/>
                <a:uLnTx/>
                <a:uFillTx/>
                <a:latin typeface="+mn-lt"/>
                <a:ea typeface="+mn-ea"/>
                <a:cs typeface="Biome Light" panose="020B0303030204020804" pitchFamily="34" charset="0"/>
              </a:defRPr>
            </a:lvl2pPr>
          </a:lstStyle>
          <a:p>
            <a:pPr lvl="0"/>
            <a:r>
              <a:rPr lang="en-US"/>
              <a:t>Click to edit Master text styles</a:t>
            </a:r>
          </a:p>
          <a:p>
            <a:pPr lvl="1"/>
            <a:r>
              <a:rPr lang="en-US"/>
              <a:t>Second level</a:t>
            </a:r>
          </a:p>
        </p:txBody>
      </p:sp>
      <p:sp>
        <p:nvSpPr>
          <p:cNvPr id="10" name="Title 1">
            <a:extLst>
              <a:ext uri="{FF2B5EF4-FFF2-40B4-BE49-F238E27FC236}">
                <a16:creationId xmlns:a16="http://schemas.microsoft.com/office/drawing/2014/main" id="{63CED4CD-5348-488E-A883-0486DD5749A7}"/>
              </a:ext>
            </a:extLst>
          </p:cNvPr>
          <p:cNvSpPr>
            <a:spLocks noGrp="1"/>
          </p:cNvSpPr>
          <p:nvPr>
            <p:ph type="title"/>
          </p:nvPr>
        </p:nvSpPr>
        <p:spPr>
          <a:xfrm>
            <a:off x="660400" y="805213"/>
            <a:ext cx="10693400" cy="830997"/>
          </a:xfrm>
          <a:prstGeom prst="rect">
            <a:avLst/>
          </a:prstGeom>
        </p:spPr>
        <p:txBody>
          <a:bodyPr/>
          <a:lstStyle>
            <a:lvl1pPr>
              <a:defRPr sz="4800" b="1">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7827062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3" name="Date Placeholder 3">
            <a:extLst>
              <a:ext uri="{FF2B5EF4-FFF2-40B4-BE49-F238E27FC236}">
                <a16:creationId xmlns:a16="http://schemas.microsoft.com/office/drawing/2014/main" id="{A1AD702D-965C-40E9-8D23-D82E2CFA9E61}"/>
              </a:ext>
            </a:extLst>
          </p:cNvPr>
          <p:cNvSpPr txBox="1">
            <a:spLocks/>
          </p:cNvSpPr>
          <p:nvPr userDrawn="1"/>
        </p:nvSpPr>
        <p:spPr>
          <a:xfrm>
            <a:off x="660396" y="6378906"/>
            <a:ext cx="2743200" cy="365125"/>
          </a:xfrm>
          <a:prstGeom prst="rect">
            <a:avLst/>
          </a:prstGeom>
        </p:spPr>
        <p:txBody>
          <a:bodyPr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7BD5F78-1C10-49D6-8616-C9F20406C112}" type="datetime1">
              <a:rPr lang="en-US" sz="1100" smtClean="0">
                <a:solidFill>
                  <a:schemeClr val="accent2"/>
                </a:solidFill>
              </a:rPr>
              <a:pPr/>
              <a:t>6/9/2022</a:t>
            </a:fld>
            <a:endParaRPr lang="en-US" sz="1100" dirty="0">
              <a:solidFill>
                <a:schemeClr val="accent2"/>
              </a:solidFill>
            </a:endParaRPr>
          </a:p>
        </p:txBody>
      </p:sp>
      <p:sp>
        <p:nvSpPr>
          <p:cNvPr id="5" name="Footer Placeholder 4">
            <a:extLst>
              <a:ext uri="{FF2B5EF4-FFF2-40B4-BE49-F238E27FC236}">
                <a16:creationId xmlns:a16="http://schemas.microsoft.com/office/drawing/2014/main" id="{793E0959-6855-4447-BAEC-D32B47712F07}"/>
              </a:ext>
            </a:extLst>
          </p:cNvPr>
          <p:cNvSpPr txBox="1">
            <a:spLocks/>
          </p:cNvSpPr>
          <p:nvPr userDrawn="1"/>
        </p:nvSpPr>
        <p:spPr>
          <a:xfrm>
            <a:off x="1445526" y="6378906"/>
            <a:ext cx="4114800" cy="365125"/>
          </a:xfrm>
          <a:prstGeom prst="rect">
            <a:avLst/>
          </a:prstGeom>
        </p:spPr>
        <p:txBody>
          <a:bodyPr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en-US" sz="1100" b="1" dirty="0" err="1">
                <a:solidFill>
                  <a:schemeClr val="accent2"/>
                </a:solidFill>
              </a:rPr>
              <a:t>SSoLDAC</a:t>
            </a:r>
            <a:r>
              <a:rPr lang="en-US" sz="1100" b="1" dirty="0">
                <a:solidFill>
                  <a:schemeClr val="accent2"/>
                </a:solidFill>
              </a:rPr>
              <a:t> 22</a:t>
            </a:r>
          </a:p>
        </p:txBody>
      </p:sp>
      <p:sp>
        <p:nvSpPr>
          <p:cNvPr id="7" name="Slide Number Placeholder 5">
            <a:extLst>
              <a:ext uri="{FF2B5EF4-FFF2-40B4-BE49-F238E27FC236}">
                <a16:creationId xmlns:a16="http://schemas.microsoft.com/office/drawing/2014/main" id="{13A05B6A-9124-4DBB-843A-84818A8F79FC}"/>
              </a:ext>
            </a:extLst>
          </p:cNvPr>
          <p:cNvSpPr txBox="1">
            <a:spLocks/>
          </p:cNvSpPr>
          <p:nvPr userDrawn="1"/>
        </p:nvSpPr>
        <p:spPr>
          <a:xfrm>
            <a:off x="8805338" y="6378906"/>
            <a:ext cx="2743200" cy="365125"/>
          </a:xfrm>
          <a:prstGeom prst="rect">
            <a:avLst/>
          </a:prstGeom>
        </p:spPr>
        <p:txBody>
          <a:bodyPr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2C18C1E5-FB55-42F5-BD6D-9CC153FCDBE6}" type="slidenum">
              <a:rPr lang="en-US" sz="1100" smtClean="0">
                <a:solidFill>
                  <a:schemeClr val="accent4"/>
                </a:solidFill>
              </a:rPr>
              <a:pPr algn="r"/>
              <a:t>‹#›</a:t>
            </a:fld>
            <a:endParaRPr lang="en-US" sz="1100" dirty="0">
              <a:solidFill>
                <a:schemeClr val="accent4"/>
              </a:solidFill>
            </a:endParaRPr>
          </a:p>
        </p:txBody>
      </p:sp>
    </p:spTree>
    <p:extLst>
      <p:ext uri="{BB962C8B-B14F-4D97-AF65-F5344CB8AC3E}">
        <p14:creationId xmlns:p14="http://schemas.microsoft.com/office/powerpoint/2010/main" val="946163275"/>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688" r:id="rId3"/>
    <p:sldLayoutId id="2147483681" r:id="rId4"/>
    <p:sldLayoutId id="2147483680" r:id="rId5"/>
    <p:sldLayoutId id="2147483682" r:id="rId6"/>
    <p:sldLayoutId id="2147483677" r:id="rId7"/>
    <p:sldLayoutId id="2147483654" r:id="rId8"/>
    <p:sldLayoutId id="2147483685" r:id="rId9"/>
    <p:sldLayoutId id="2147483684" r:id="rId10"/>
    <p:sldLayoutId id="2147483686" r:id="rId11"/>
    <p:sldLayoutId id="2147483687" r:id="rId12"/>
    <p:sldLayoutId id="2147483675" r:id="rId13"/>
  </p:sldLayoutIdLst>
  <p:hf hdr="0" ftr="0" dt="0"/>
  <p:txStyles>
    <p:titleStyle>
      <a:lvl1pPr algn="l" defTabSz="914400" rtl="0" eaLnBrk="1" latinLnBrk="0" hangingPunct="1">
        <a:lnSpc>
          <a:spcPct val="90000"/>
        </a:lnSpc>
        <a:spcBef>
          <a:spcPct val="0"/>
        </a:spcBef>
        <a:buNone/>
        <a:defRPr sz="3200" kern="1200">
          <a:solidFill>
            <a:schemeClr val="tx1">
              <a:lumMod val="75000"/>
              <a:lumOff val="25000"/>
            </a:schemeClr>
          </a:solidFill>
          <a:latin typeface="+mj-lt"/>
          <a:ea typeface="+mj-ea"/>
          <a:cs typeface="+mj-cs"/>
        </a:defRPr>
      </a:lvl1pPr>
    </p:titleStyle>
    <p:body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272"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3.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8" Type="http://schemas.openxmlformats.org/officeDocument/2006/relationships/image" Target="../media/image22.svg"/><Relationship Id="rId13" Type="http://schemas.openxmlformats.org/officeDocument/2006/relationships/image" Target="../media/image27.png"/><Relationship Id="rId3" Type="http://schemas.openxmlformats.org/officeDocument/2006/relationships/image" Target="../media/image17.png"/><Relationship Id="rId7" Type="http://schemas.openxmlformats.org/officeDocument/2006/relationships/image" Target="../media/image21.png"/><Relationship Id="rId12" Type="http://schemas.openxmlformats.org/officeDocument/2006/relationships/image" Target="../media/image26.svg"/><Relationship Id="rId2" Type="http://schemas.openxmlformats.org/officeDocument/2006/relationships/notesSlide" Target="../notesSlides/notesSlide4.xml"/><Relationship Id="rId1" Type="http://schemas.openxmlformats.org/officeDocument/2006/relationships/slideLayout" Target="../slideLayouts/slideLayout9.xml"/><Relationship Id="rId6" Type="http://schemas.openxmlformats.org/officeDocument/2006/relationships/image" Target="../media/image20.svg"/><Relationship Id="rId11" Type="http://schemas.openxmlformats.org/officeDocument/2006/relationships/image" Target="../media/image25.png"/><Relationship Id="rId5" Type="http://schemas.openxmlformats.org/officeDocument/2006/relationships/image" Target="../media/image19.png"/><Relationship Id="rId10" Type="http://schemas.openxmlformats.org/officeDocument/2006/relationships/image" Target="../media/image24.svg"/><Relationship Id="rId4" Type="http://schemas.openxmlformats.org/officeDocument/2006/relationships/image" Target="../media/image18.svg"/><Relationship Id="rId9" Type="http://schemas.openxmlformats.org/officeDocument/2006/relationships/image" Target="../media/image23.png"/><Relationship Id="rId14" Type="http://schemas.openxmlformats.org/officeDocument/2006/relationships/image" Target="../media/image28.svg"/></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8.xml"/><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g"/><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g"/><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10.jp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3" name="Picture Placeholder 12" descr="Blue glass building">
            <a:extLst>
              <a:ext uri="{FF2B5EF4-FFF2-40B4-BE49-F238E27FC236}">
                <a16:creationId xmlns:a16="http://schemas.microsoft.com/office/drawing/2014/main" id="{E6A5B61D-69C0-4661-AD66-3D72D9A6E86F}"/>
              </a:ext>
            </a:extLst>
          </p:cNvPr>
          <p:cNvPicPr>
            <a:picLocks noGrp="1" noChangeAspect="1"/>
          </p:cNvPicPr>
          <p:nvPr>
            <p:ph type="pic" sz="quarter" idx="10"/>
          </p:nvPr>
        </p:nvPicPr>
        <p:blipFill>
          <a:blip r:embed="rId3">
            <a:alphaModFix amt="80000"/>
          </a:blip>
          <a:srcRect t="7802" b="7802"/>
          <a:stretch/>
        </p:blipFill>
        <p:spPr>
          <a:xfrm>
            <a:off x="0" y="0"/>
            <a:ext cx="12192000" cy="6858000"/>
          </a:xfrm>
          <a:blipFill dpi="0" rotWithShape="1">
            <a:blip r:embed="rId3">
              <a:alphaModFix amt="80000"/>
              <a:extLst>
                <a:ext uri="{28A0092B-C50C-407E-A947-70E740481C1C}">
                  <a14:useLocalDpi xmlns:a14="http://schemas.microsoft.com/office/drawing/2010/main" val="0"/>
                </a:ext>
              </a:extLst>
            </a:blip>
            <a:srcRect/>
            <a:stretch>
              <a:fillRect/>
            </a:stretch>
          </a:blipFill>
        </p:spPr>
      </p:pic>
      <p:sp>
        <p:nvSpPr>
          <p:cNvPr id="6" name="Hexagon 5">
            <a:extLst>
              <a:ext uri="{FF2B5EF4-FFF2-40B4-BE49-F238E27FC236}">
                <a16:creationId xmlns:a16="http://schemas.microsoft.com/office/drawing/2014/main" id="{38AF5374-EA50-4722-BB45-6C182E5A16AE}"/>
              </a:ext>
              <a:ext uri="{C183D7F6-B498-43B3-948B-1728B52AA6E4}">
                <adec:decorative xmlns:adec="http://schemas.microsoft.com/office/drawing/2017/decorative" val="1"/>
              </a:ext>
            </a:extLst>
          </p:cNvPr>
          <p:cNvSpPr/>
          <p:nvPr/>
        </p:nvSpPr>
        <p:spPr>
          <a:xfrm>
            <a:off x="3166402" y="903484"/>
            <a:ext cx="5859196" cy="5051033"/>
          </a:xfrm>
          <a:prstGeom prst="hexagon">
            <a:avLst/>
          </a:prstGeom>
          <a:solidFill>
            <a:schemeClr val="accent5">
              <a:alpha val="40000"/>
            </a:schemeClr>
          </a:solidFill>
          <a:ln w="603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6">
            <a:extLst>
              <a:ext uri="{FF2B5EF4-FFF2-40B4-BE49-F238E27FC236}">
                <a16:creationId xmlns:a16="http://schemas.microsoft.com/office/drawing/2014/main" id="{BD837CEB-1A69-4F72-95D4-054D82F09696}"/>
              </a:ext>
            </a:extLst>
          </p:cNvPr>
          <p:cNvSpPr>
            <a:spLocks noGrp="1"/>
          </p:cNvSpPr>
          <p:nvPr>
            <p:ph type="title"/>
          </p:nvPr>
        </p:nvSpPr>
        <p:spPr/>
        <p:txBody>
          <a:bodyPr/>
          <a:lstStyle/>
          <a:p>
            <a:r>
              <a:rPr lang="en-US" sz="4800" dirty="0"/>
              <a:t>Final presentation</a:t>
            </a:r>
            <a:endParaRPr lang="en-US" dirty="0"/>
          </a:p>
        </p:txBody>
      </p:sp>
      <p:sp>
        <p:nvSpPr>
          <p:cNvPr id="8" name="Text Placeholder 7">
            <a:extLst>
              <a:ext uri="{FF2B5EF4-FFF2-40B4-BE49-F238E27FC236}">
                <a16:creationId xmlns:a16="http://schemas.microsoft.com/office/drawing/2014/main" id="{9FFAF4E3-C8A2-4861-A67E-040D885F84F1}"/>
              </a:ext>
            </a:extLst>
          </p:cNvPr>
          <p:cNvSpPr>
            <a:spLocks noGrp="1"/>
          </p:cNvSpPr>
          <p:nvPr>
            <p:ph type="body" sz="quarter" idx="11"/>
          </p:nvPr>
        </p:nvSpPr>
        <p:spPr>
          <a:xfrm>
            <a:off x="3906735" y="1899514"/>
            <a:ext cx="4694727" cy="490538"/>
          </a:xfrm>
        </p:spPr>
        <p:txBody>
          <a:bodyPr/>
          <a:lstStyle/>
          <a:p>
            <a:r>
              <a:rPr lang="en-US" dirty="0"/>
              <a:t>Summer School of Linked Data in Architecture &amp; Construction 2022</a:t>
            </a:r>
          </a:p>
        </p:txBody>
      </p:sp>
      <p:sp>
        <p:nvSpPr>
          <p:cNvPr id="11" name="Text Placeholder 10">
            <a:extLst>
              <a:ext uri="{FF2B5EF4-FFF2-40B4-BE49-F238E27FC236}">
                <a16:creationId xmlns:a16="http://schemas.microsoft.com/office/drawing/2014/main" id="{E6DF5064-7AAC-4887-9BD5-FB6BC40A6768}"/>
              </a:ext>
            </a:extLst>
          </p:cNvPr>
          <p:cNvSpPr>
            <a:spLocks noGrp="1"/>
          </p:cNvSpPr>
          <p:nvPr>
            <p:ph type="body" sz="quarter" idx="13"/>
          </p:nvPr>
        </p:nvSpPr>
        <p:spPr/>
        <p:txBody>
          <a:bodyPr/>
          <a:lstStyle/>
          <a:p>
            <a:r>
              <a:rPr lang="en-US" dirty="0"/>
              <a:t>September 10, 2022</a:t>
            </a:r>
          </a:p>
          <a:p>
            <a:r>
              <a:rPr lang="en-US" dirty="0"/>
              <a:t>Team5 compliance checkers</a:t>
            </a:r>
          </a:p>
        </p:txBody>
      </p:sp>
      <p:sp>
        <p:nvSpPr>
          <p:cNvPr id="21" name="Hexagon 20">
            <a:extLst>
              <a:ext uri="{FF2B5EF4-FFF2-40B4-BE49-F238E27FC236}">
                <a16:creationId xmlns:a16="http://schemas.microsoft.com/office/drawing/2014/main" id="{35FAA64B-9D7A-4109-97E0-B0BAA29C475F}"/>
              </a:ext>
              <a:ext uri="{C183D7F6-B498-43B3-948B-1728B52AA6E4}">
                <adec:decorative xmlns:adec="http://schemas.microsoft.com/office/drawing/2017/decorative" val="1"/>
              </a:ext>
            </a:extLst>
          </p:cNvPr>
          <p:cNvSpPr/>
          <p:nvPr/>
        </p:nvSpPr>
        <p:spPr>
          <a:xfrm>
            <a:off x="7974278" y="5753530"/>
            <a:ext cx="651613" cy="561736"/>
          </a:xfrm>
          <a:prstGeom prst="hexag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Hexagon 15">
            <a:extLst>
              <a:ext uri="{FF2B5EF4-FFF2-40B4-BE49-F238E27FC236}">
                <a16:creationId xmlns:a16="http://schemas.microsoft.com/office/drawing/2014/main" id="{00A0E61B-8139-47E5-862B-C6D87AFF35A2}"/>
              </a:ext>
              <a:ext uri="{C183D7F6-B498-43B3-948B-1728B52AA6E4}">
                <adec:decorative xmlns:adec="http://schemas.microsoft.com/office/drawing/2017/decorative" val="1"/>
              </a:ext>
            </a:extLst>
          </p:cNvPr>
          <p:cNvSpPr/>
          <p:nvPr/>
        </p:nvSpPr>
        <p:spPr>
          <a:xfrm>
            <a:off x="2255521" y="2751804"/>
            <a:ext cx="785546" cy="677196"/>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Hexagon 17">
            <a:extLst>
              <a:ext uri="{FF2B5EF4-FFF2-40B4-BE49-F238E27FC236}">
                <a16:creationId xmlns:a16="http://schemas.microsoft.com/office/drawing/2014/main" id="{B06F39E4-24A5-44F2-BD9A-7E8C8AF2773B}"/>
              </a:ext>
              <a:ext uri="{C183D7F6-B498-43B3-948B-1728B52AA6E4}">
                <adec:decorative xmlns:adec="http://schemas.microsoft.com/office/drawing/2017/decorative" val="1"/>
              </a:ext>
            </a:extLst>
          </p:cNvPr>
          <p:cNvSpPr/>
          <p:nvPr/>
        </p:nvSpPr>
        <p:spPr>
          <a:xfrm>
            <a:off x="8021783" y="671564"/>
            <a:ext cx="392774" cy="338599"/>
          </a:xfrm>
          <a:prstGeom prst="hexago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Hexagon 1">
            <a:extLst>
              <a:ext uri="{FF2B5EF4-FFF2-40B4-BE49-F238E27FC236}">
                <a16:creationId xmlns:a16="http://schemas.microsoft.com/office/drawing/2014/main" id="{62F7433A-0BB9-4B38-A96F-AB1B77772B59}"/>
              </a:ext>
              <a:ext uri="{C183D7F6-B498-43B3-948B-1728B52AA6E4}">
                <adec:decorative xmlns:adec="http://schemas.microsoft.com/office/drawing/2017/decorative" val="1"/>
              </a:ext>
            </a:extLst>
          </p:cNvPr>
          <p:cNvSpPr/>
          <p:nvPr/>
        </p:nvSpPr>
        <p:spPr>
          <a:xfrm>
            <a:off x="2035398" y="3344350"/>
            <a:ext cx="196388" cy="169300"/>
          </a:xfrm>
          <a:prstGeom prst="hexag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659930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E971C21-3B0D-CEBE-0013-1D31BC3856EB}"/>
              </a:ext>
            </a:extLst>
          </p:cNvPr>
          <p:cNvSpPr>
            <a:spLocks noGrp="1"/>
          </p:cNvSpPr>
          <p:nvPr>
            <p:ph type="body" sz="quarter" idx="10"/>
          </p:nvPr>
        </p:nvSpPr>
        <p:spPr/>
        <p:txBody>
          <a:bodyPr/>
          <a:lstStyle/>
          <a:p>
            <a:endParaRPr lang="en-GB"/>
          </a:p>
        </p:txBody>
      </p:sp>
      <p:sp>
        <p:nvSpPr>
          <p:cNvPr id="3" name="Text Placeholder 2">
            <a:extLst>
              <a:ext uri="{FF2B5EF4-FFF2-40B4-BE49-F238E27FC236}">
                <a16:creationId xmlns:a16="http://schemas.microsoft.com/office/drawing/2014/main" id="{1BBF2742-6044-538B-A98A-59E271EC6779}"/>
              </a:ext>
            </a:extLst>
          </p:cNvPr>
          <p:cNvSpPr>
            <a:spLocks noGrp="1"/>
          </p:cNvSpPr>
          <p:nvPr>
            <p:ph type="body" sz="quarter" idx="11"/>
          </p:nvPr>
        </p:nvSpPr>
        <p:spPr/>
        <p:txBody>
          <a:bodyPr/>
          <a:lstStyle/>
          <a:p>
            <a:endParaRPr lang="en-GB"/>
          </a:p>
        </p:txBody>
      </p:sp>
      <p:sp>
        <p:nvSpPr>
          <p:cNvPr id="4" name="Picture Placeholder 3">
            <a:extLst>
              <a:ext uri="{FF2B5EF4-FFF2-40B4-BE49-F238E27FC236}">
                <a16:creationId xmlns:a16="http://schemas.microsoft.com/office/drawing/2014/main" id="{3A57AA3E-BC7C-F2C1-B31D-C6A025F3CF21}"/>
              </a:ext>
            </a:extLst>
          </p:cNvPr>
          <p:cNvSpPr>
            <a:spLocks noGrp="1"/>
          </p:cNvSpPr>
          <p:nvPr>
            <p:ph type="pic" sz="quarter" idx="13"/>
          </p:nvPr>
        </p:nvSpPr>
        <p:spPr/>
      </p:sp>
      <p:sp>
        <p:nvSpPr>
          <p:cNvPr id="5" name="Title 4">
            <a:extLst>
              <a:ext uri="{FF2B5EF4-FFF2-40B4-BE49-F238E27FC236}">
                <a16:creationId xmlns:a16="http://schemas.microsoft.com/office/drawing/2014/main" id="{C773E470-CB78-3C9A-8607-FAE281A8864E}"/>
              </a:ext>
            </a:extLst>
          </p:cNvPr>
          <p:cNvSpPr>
            <a:spLocks noGrp="1"/>
          </p:cNvSpPr>
          <p:nvPr>
            <p:ph type="title"/>
          </p:nvPr>
        </p:nvSpPr>
        <p:spPr/>
        <p:txBody>
          <a:bodyPr/>
          <a:lstStyle/>
          <a:p>
            <a:r>
              <a:rPr lang="nl-NL" dirty="0"/>
              <a:t>Questions</a:t>
            </a:r>
            <a:endParaRPr lang="en-GB" dirty="0"/>
          </a:p>
        </p:txBody>
      </p:sp>
      <p:pic>
        <p:nvPicPr>
          <p:cNvPr id="9" name="Picture 8">
            <a:extLst>
              <a:ext uri="{FF2B5EF4-FFF2-40B4-BE49-F238E27FC236}">
                <a16:creationId xmlns:a16="http://schemas.microsoft.com/office/drawing/2014/main" id="{55811C33-D850-AB5B-3CC2-BDE8AE37F204}"/>
              </a:ext>
            </a:extLst>
          </p:cNvPr>
          <p:cNvPicPr>
            <a:picLocks noChangeAspect="1"/>
          </p:cNvPicPr>
          <p:nvPr/>
        </p:nvPicPr>
        <p:blipFill>
          <a:blip r:embed="rId2"/>
          <a:stretch>
            <a:fillRect/>
          </a:stretch>
        </p:blipFill>
        <p:spPr>
          <a:xfrm flipH="1">
            <a:off x="7742872" y="3514725"/>
            <a:ext cx="4330700" cy="3248025"/>
          </a:xfrm>
          <a:prstGeom prst="rect">
            <a:avLst/>
          </a:prstGeom>
        </p:spPr>
      </p:pic>
      <p:pic>
        <p:nvPicPr>
          <p:cNvPr id="11" name="Picture 10">
            <a:extLst>
              <a:ext uri="{FF2B5EF4-FFF2-40B4-BE49-F238E27FC236}">
                <a16:creationId xmlns:a16="http://schemas.microsoft.com/office/drawing/2014/main" id="{CB0FB46B-DF8A-27FA-DD26-A7A0123E12AF}"/>
              </a:ext>
            </a:extLst>
          </p:cNvPr>
          <p:cNvPicPr>
            <a:picLocks noChangeAspect="1"/>
          </p:cNvPicPr>
          <p:nvPr/>
        </p:nvPicPr>
        <p:blipFill>
          <a:blip r:embed="rId3"/>
          <a:stretch>
            <a:fillRect/>
          </a:stretch>
        </p:blipFill>
        <p:spPr>
          <a:xfrm>
            <a:off x="4791074" y="1401106"/>
            <a:ext cx="4330700" cy="3248025"/>
          </a:xfrm>
          <a:prstGeom prst="rect">
            <a:avLst/>
          </a:prstGeom>
        </p:spPr>
      </p:pic>
      <p:pic>
        <p:nvPicPr>
          <p:cNvPr id="7" name="Picture 6">
            <a:extLst>
              <a:ext uri="{FF2B5EF4-FFF2-40B4-BE49-F238E27FC236}">
                <a16:creationId xmlns:a16="http://schemas.microsoft.com/office/drawing/2014/main" id="{A92D2284-477E-39DD-0A39-9861522F1B1E}"/>
              </a:ext>
            </a:extLst>
          </p:cNvPr>
          <p:cNvPicPr>
            <a:picLocks noChangeAspect="1"/>
          </p:cNvPicPr>
          <p:nvPr/>
        </p:nvPicPr>
        <p:blipFill>
          <a:blip r:embed="rId4"/>
          <a:stretch>
            <a:fillRect/>
          </a:stretch>
        </p:blipFill>
        <p:spPr>
          <a:xfrm>
            <a:off x="8715375" y="1636210"/>
            <a:ext cx="3358197" cy="2518648"/>
          </a:xfrm>
          <a:prstGeom prst="rect">
            <a:avLst/>
          </a:prstGeom>
        </p:spPr>
      </p:pic>
    </p:spTree>
    <p:extLst>
      <p:ext uri="{BB962C8B-B14F-4D97-AF65-F5344CB8AC3E}">
        <p14:creationId xmlns:p14="http://schemas.microsoft.com/office/powerpoint/2010/main" val="4422571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bg>
      <p:bgPr>
        <a:solidFill>
          <a:schemeClr val="tx1"/>
        </a:solidFill>
        <a:effectLst/>
      </p:bgPr>
    </p:bg>
    <p:spTree>
      <p:nvGrpSpPr>
        <p:cNvPr id="1" name=""/>
        <p:cNvGrpSpPr/>
        <p:nvPr/>
      </p:nvGrpSpPr>
      <p:grpSpPr>
        <a:xfrm>
          <a:off x="0" y="0"/>
          <a:ext cx="0" cy="0"/>
          <a:chOff x="0" y="0"/>
          <a:chExt cx="0" cy="0"/>
        </a:xfrm>
      </p:grpSpPr>
      <p:pic>
        <p:nvPicPr>
          <p:cNvPr id="10" name="Picture Placeholder 9" descr="Escalators">
            <a:extLst>
              <a:ext uri="{FF2B5EF4-FFF2-40B4-BE49-F238E27FC236}">
                <a16:creationId xmlns:a16="http://schemas.microsoft.com/office/drawing/2014/main" id="{067ABCFB-135D-465A-8D06-3042F9E75BB6}"/>
              </a:ext>
            </a:extLst>
          </p:cNvPr>
          <p:cNvPicPr>
            <a:picLocks noGrp="1" noChangeAspect="1"/>
          </p:cNvPicPr>
          <p:nvPr>
            <p:ph type="pic" sz="quarter" idx="10"/>
          </p:nvPr>
        </p:nvPicPr>
        <p:blipFill rotWithShape="1">
          <a:blip r:embed="rId2">
            <a:alphaModFix amt="60000"/>
          </a:blip>
          <a:srcRect t="6729" r="33992" b="40721"/>
          <a:stretch/>
        </p:blipFill>
        <p:spPr>
          <a:xfrm>
            <a:off x="15605" y="0"/>
            <a:ext cx="12192001" cy="6858000"/>
          </a:xfrm>
        </p:spPr>
      </p:pic>
      <p:sp>
        <p:nvSpPr>
          <p:cNvPr id="3" name="Rectangle 2">
            <a:extLst>
              <a:ext uri="{FF2B5EF4-FFF2-40B4-BE49-F238E27FC236}">
                <a16:creationId xmlns:a16="http://schemas.microsoft.com/office/drawing/2014/main" id="{47310966-9752-4035-9DD5-FFBC93FC094D}"/>
              </a:ext>
              <a:ext uri="{C183D7F6-B498-43B3-948B-1728B52AA6E4}">
                <adec:decorative xmlns:adec="http://schemas.microsoft.com/office/drawing/2017/decorative" val="1"/>
              </a:ext>
            </a:extLst>
          </p:cNvPr>
          <p:cNvSpPr/>
          <p:nvPr/>
        </p:nvSpPr>
        <p:spPr>
          <a:xfrm>
            <a:off x="3718560" y="1181123"/>
            <a:ext cx="4754880" cy="4495754"/>
          </a:xfrm>
          <a:prstGeom prst="rect">
            <a:avLst/>
          </a:prstGeom>
          <a:solidFill>
            <a:schemeClr val="accent5">
              <a:alpha val="40000"/>
            </a:schemeClr>
          </a:solidFill>
          <a:ln w="603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le 10">
            <a:extLst>
              <a:ext uri="{FF2B5EF4-FFF2-40B4-BE49-F238E27FC236}">
                <a16:creationId xmlns:a16="http://schemas.microsoft.com/office/drawing/2014/main" id="{3D9E7E43-0082-4819-947F-94AD5664FC83}"/>
              </a:ext>
            </a:extLst>
          </p:cNvPr>
          <p:cNvSpPr>
            <a:spLocks noGrp="1"/>
          </p:cNvSpPr>
          <p:nvPr>
            <p:ph type="title"/>
          </p:nvPr>
        </p:nvSpPr>
        <p:spPr/>
        <p:txBody>
          <a:bodyPr/>
          <a:lstStyle/>
          <a:p>
            <a:pPr rtl="0" eaLnBrk="1" latinLnBrk="0" hangingPunct="1"/>
            <a:r>
              <a:rPr lang="en-US" sz="4800" kern="1200" dirty="0">
                <a:effectLst/>
                <a:latin typeface="Calibri Light" panose="020F0302020204030204" pitchFamily="34" charset="0"/>
                <a:ea typeface="+mn-ea"/>
                <a:cs typeface="+mn-cs"/>
              </a:rPr>
              <a:t>Results from last year</a:t>
            </a:r>
            <a:endParaRPr lang="en-US" dirty="0"/>
          </a:p>
        </p:txBody>
      </p:sp>
      <p:sp>
        <p:nvSpPr>
          <p:cNvPr id="6" name="Rectangle 5">
            <a:extLst>
              <a:ext uri="{FF2B5EF4-FFF2-40B4-BE49-F238E27FC236}">
                <a16:creationId xmlns:a16="http://schemas.microsoft.com/office/drawing/2014/main" id="{BFF64F07-1F8D-4F69-87E4-03E837E975EE}"/>
              </a:ext>
              <a:ext uri="{C183D7F6-B498-43B3-948B-1728B52AA6E4}">
                <adec:decorative xmlns:adec="http://schemas.microsoft.com/office/drawing/2017/decorative" val="1"/>
              </a:ext>
            </a:extLst>
          </p:cNvPr>
          <p:cNvSpPr/>
          <p:nvPr/>
        </p:nvSpPr>
        <p:spPr>
          <a:xfrm>
            <a:off x="2918168" y="1181123"/>
            <a:ext cx="459924" cy="45992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FD0393EC-C7F4-46AA-8768-FF7CD4DE0552}"/>
              </a:ext>
              <a:ext uri="{C183D7F6-B498-43B3-948B-1728B52AA6E4}">
                <adec:decorative xmlns:adec="http://schemas.microsoft.com/office/drawing/2017/decorative" val="1"/>
              </a:ext>
            </a:extLst>
          </p:cNvPr>
          <p:cNvSpPr/>
          <p:nvPr/>
        </p:nvSpPr>
        <p:spPr>
          <a:xfrm>
            <a:off x="8531920" y="5840880"/>
            <a:ext cx="284372" cy="28437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 Placeholder 4">
            <a:extLst>
              <a:ext uri="{FF2B5EF4-FFF2-40B4-BE49-F238E27FC236}">
                <a16:creationId xmlns:a16="http://schemas.microsoft.com/office/drawing/2014/main" id="{6B6DDC29-DFE2-4F0C-9C81-DDBC9CD8D269}"/>
              </a:ext>
            </a:extLst>
          </p:cNvPr>
          <p:cNvSpPr>
            <a:spLocks noGrp="1"/>
          </p:cNvSpPr>
          <p:nvPr>
            <p:ph type="body" sz="quarter" idx="11"/>
          </p:nvPr>
        </p:nvSpPr>
        <p:spPr/>
        <p:txBody>
          <a:bodyPr/>
          <a:lstStyle/>
          <a:p>
            <a:r>
              <a:rPr lang="en-US" dirty="0"/>
              <a:t>Let’s dive in</a:t>
            </a:r>
          </a:p>
        </p:txBody>
      </p:sp>
    </p:spTree>
    <p:extLst>
      <p:ext uri="{BB962C8B-B14F-4D97-AF65-F5344CB8AC3E}">
        <p14:creationId xmlns:p14="http://schemas.microsoft.com/office/powerpoint/2010/main" val="11102512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3EEDAF89-0ECD-416A-93E5-A300FF0B9702}"/>
              </a:ext>
            </a:extLst>
          </p:cNvPr>
          <p:cNvSpPr>
            <a:spLocks noGrp="1"/>
          </p:cNvSpPr>
          <p:nvPr>
            <p:ph type="title"/>
          </p:nvPr>
        </p:nvSpPr>
        <p:spPr/>
        <p:txBody>
          <a:bodyPr/>
          <a:lstStyle/>
          <a:p>
            <a:r>
              <a:rPr lang="en-US" dirty="0"/>
              <a:t>Growth by sector</a:t>
            </a:r>
          </a:p>
        </p:txBody>
      </p:sp>
      <p:graphicFrame>
        <p:nvGraphicFramePr>
          <p:cNvPr id="16" name="Content Placeholder 5" descr="chart">
            <a:extLst>
              <a:ext uri="{FF2B5EF4-FFF2-40B4-BE49-F238E27FC236}">
                <a16:creationId xmlns:a16="http://schemas.microsoft.com/office/drawing/2014/main" id="{BBB34574-6177-4514-8D8E-C0DCBFBE0D93}"/>
              </a:ext>
            </a:extLst>
          </p:cNvPr>
          <p:cNvGraphicFramePr>
            <a:graphicFrameLocks/>
          </p:cNvGraphicFramePr>
          <p:nvPr>
            <p:extLst>
              <p:ext uri="{D42A27DB-BD31-4B8C-83A1-F6EECF244321}">
                <p14:modId xmlns:p14="http://schemas.microsoft.com/office/powerpoint/2010/main" val="1141465937"/>
              </p:ext>
            </p:extLst>
          </p:nvPr>
        </p:nvGraphicFramePr>
        <p:xfrm>
          <a:off x="784225" y="1954646"/>
          <a:ext cx="10623550" cy="40894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58007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A86A9EC-640F-47FB-AA92-2851B3012347}"/>
              </a:ext>
            </a:extLst>
          </p:cNvPr>
          <p:cNvSpPr>
            <a:spLocks noGrp="1"/>
          </p:cNvSpPr>
          <p:nvPr>
            <p:ph type="title"/>
          </p:nvPr>
        </p:nvSpPr>
        <p:spPr/>
        <p:txBody>
          <a:bodyPr/>
          <a:lstStyle/>
          <a:p>
            <a:r>
              <a:rPr lang="en-US" dirty="0"/>
              <a:t>Growth by sector </a:t>
            </a:r>
          </a:p>
        </p:txBody>
      </p:sp>
      <p:graphicFrame>
        <p:nvGraphicFramePr>
          <p:cNvPr id="8" name="Table 4">
            <a:extLst>
              <a:ext uri="{FF2B5EF4-FFF2-40B4-BE49-F238E27FC236}">
                <a16:creationId xmlns:a16="http://schemas.microsoft.com/office/drawing/2014/main" id="{9A8E8C2A-A8BD-45E2-9295-7C18164F12B0}"/>
              </a:ext>
            </a:extLst>
          </p:cNvPr>
          <p:cNvGraphicFramePr>
            <a:graphicFrameLocks/>
          </p:cNvGraphicFramePr>
          <p:nvPr>
            <p:extLst>
              <p:ext uri="{D42A27DB-BD31-4B8C-83A1-F6EECF244321}">
                <p14:modId xmlns:p14="http://schemas.microsoft.com/office/powerpoint/2010/main" val="54750625"/>
              </p:ext>
            </p:extLst>
          </p:nvPr>
        </p:nvGraphicFramePr>
        <p:xfrm>
          <a:off x="1028700" y="2239282"/>
          <a:ext cx="10134600" cy="3429000"/>
        </p:xfrm>
        <a:graphic>
          <a:graphicData uri="http://schemas.openxmlformats.org/drawingml/2006/table">
            <a:tbl>
              <a:tblPr firstRow="1">
                <a:tableStyleId>{69012ECD-51FC-41F1-AA8D-1B2483CD663E}</a:tableStyleId>
              </a:tblPr>
              <a:tblGrid>
                <a:gridCol w="2026920">
                  <a:extLst>
                    <a:ext uri="{9D8B030D-6E8A-4147-A177-3AD203B41FA5}">
                      <a16:colId xmlns:a16="http://schemas.microsoft.com/office/drawing/2014/main" val="1689330750"/>
                    </a:ext>
                  </a:extLst>
                </a:gridCol>
                <a:gridCol w="2026920">
                  <a:extLst>
                    <a:ext uri="{9D8B030D-6E8A-4147-A177-3AD203B41FA5}">
                      <a16:colId xmlns:a16="http://schemas.microsoft.com/office/drawing/2014/main" val="2660631934"/>
                    </a:ext>
                  </a:extLst>
                </a:gridCol>
                <a:gridCol w="2026920">
                  <a:extLst>
                    <a:ext uri="{9D8B030D-6E8A-4147-A177-3AD203B41FA5}">
                      <a16:colId xmlns:a16="http://schemas.microsoft.com/office/drawing/2014/main" val="3909717689"/>
                    </a:ext>
                  </a:extLst>
                </a:gridCol>
                <a:gridCol w="2026920">
                  <a:extLst>
                    <a:ext uri="{9D8B030D-6E8A-4147-A177-3AD203B41FA5}">
                      <a16:colId xmlns:a16="http://schemas.microsoft.com/office/drawing/2014/main" val="1603189107"/>
                    </a:ext>
                  </a:extLst>
                </a:gridCol>
                <a:gridCol w="2026920">
                  <a:extLst>
                    <a:ext uri="{9D8B030D-6E8A-4147-A177-3AD203B41FA5}">
                      <a16:colId xmlns:a16="http://schemas.microsoft.com/office/drawing/2014/main" val="1897606603"/>
                    </a:ext>
                  </a:extLst>
                </a:gridCol>
              </a:tblGrid>
              <a:tr h="571500">
                <a:tc>
                  <a:txBody>
                    <a:bodyPr/>
                    <a:lstStyle/>
                    <a:p>
                      <a:endParaRPr lang="en-US" dirty="0">
                        <a:latin typeface="+mn-lt"/>
                        <a:cs typeface="Biome Light" panose="020B0303030204020804" pitchFamily="34" charset="0"/>
                      </a:endParaRPr>
                    </a:p>
                  </a:txBody>
                  <a:tcPr anchor="ctr">
                    <a:lnL w="6350" cap="flat" cmpd="sng" algn="ctr">
                      <a:noFill/>
                      <a:prstDash val="solid"/>
                      <a:miter lim="800000"/>
                    </a:lnL>
                    <a:lnR>
                      <a:noFill/>
                    </a:lnR>
                    <a:lnT w="6350" cap="flat" cmpd="sng" algn="ctr">
                      <a:noFill/>
                      <a:prstDash val="solid"/>
                      <a:miter lim="800000"/>
                    </a:lnT>
                    <a:lnB w="381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dirty="0">
                          <a:solidFill>
                            <a:schemeClr val="tx1"/>
                          </a:solidFill>
                        </a:rPr>
                        <a:t>Q1</a:t>
                      </a:r>
                      <a:endParaRPr lang="en-US" sz="1600" dirty="0">
                        <a:solidFill>
                          <a:schemeClr val="tx1"/>
                        </a:solidFill>
                        <a:latin typeface="+mn-lt"/>
                        <a:cs typeface="Biome Light" panose="020B0303030204020804" pitchFamily="34" charset="0"/>
                      </a:endParaRPr>
                    </a:p>
                  </a:txBody>
                  <a:tcPr anchor="ctr">
                    <a:lnL>
                      <a:noFill/>
                    </a:lnL>
                    <a:lnR>
                      <a:noFill/>
                    </a:lnR>
                    <a:lnT w="6350" cap="flat" cmpd="sng" algn="ctr">
                      <a:noFill/>
                      <a:prstDash val="solid"/>
                      <a:miter lim="800000"/>
                    </a:lnT>
                    <a:lnB w="381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dirty="0">
                          <a:solidFill>
                            <a:schemeClr val="tx1"/>
                          </a:solidFill>
                        </a:rPr>
                        <a:t>Q2</a:t>
                      </a:r>
                      <a:endParaRPr lang="en-US" sz="1600" dirty="0">
                        <a:solidFill>
                          <a:schemeClr val="tx1"/>
                        </a:solidFill>
                        <a:latin typeface="+mn-lt"/>
                        <a:cs typeface="Biome Light" panose="020B0303030204020804" pitchFamily="34" charset="0"/>
                      </a:endParaRPr>
                    </a:p>
                  </a:txBody>
                  <a:tcPr anchor="ctr">
                    <a:lnL>
                      <a:noFill/>
                    </a:lnL>
                    <a:lnR>
                      <a:noFill/>
                    </a:lnR>
                    <a:lnT w="6350" cap="flat" cmpd="sng" algn="ctr">
                      <a:noFill/>
                      <a:prstDash val="solid"/>
                      <a:miter lim="800000"/>
                    </a:lnT>
                    <a:lnB w="381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dirty="0">
                          <a:solidFill>
                            <a:schemeClr val="tx1"/>
                          </a:solidFill>
                        </a:rPr>
                        <a:t>Q3</a:t>
                      </a:r>
                      <a:endParaRPr lang="en-US" sz="1600" dirty="0">
                        <a:solidFill>
                          <a:schemeClr val="tx1"/>
                        </a:solidFill>
                        <a:latin typeface="+mn-lt"/>
                        <a:cs typeface="Biome Light" panose="020B0303030204020804" pitchFamily="34" charset="0"/>
                      </a:endParaRPr>
                    </a:p>
                  </a:txBody>
                  <a:tcPr anchor="ctr">
                    <a:lnL>
                      <a:noFill/>
                    </a:lnL>
                    <a:lnR>
                      <a:noFill/>
                    </a:lnR>
                    <a:lnT w="6350" cap="flat" cmpd="sng" algn="ctr">
                      <a:noFill/>
                      <a:prstDash val="solid"/>
                      <a:miter lim="800000"/>
                    </a:lnT>
                    <a:lnB w="381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dirty="0">
                          <a:solidFill>
                            <a:schemeClr val="tx1"/>
                          </a:solidFill>
                        </a:rPr>
                        <a:t>Q4</a:t>
                      </a:r>
                      <a:endParaRPr lang="en-US" sz="1600" dirty="0">
                        <a:solidFill>
                          <a:schemeClr val="tx1"/>
                        </a:solidFill>
                        <a:latin typeface="+mn-lt"/>
                        <a:cs typeface="Biome Light" panose="020B0303030204020804" pitchFamily="34" charset="0"/>
                      </a:endParaRPr>
                    </a:p>
                  </a:txBody>
                  <a:tcPr anchor="ctr">
                    <a:lnL>
                      <a:noFill/>
                    </a:lnL>
                    <a:lnR w="6350" cap="flat" cmpd="sng" algn="ctr">
                      <a:noFill/>
                      <a:prstDash val="solid"/>
                      <a:miter lim="800000"/>
                    </a:lnR>
                    <a:lnT w="6350" cap="flat" cmpd="sng" algn="ctr">
                      <a:noFill/>
                      <a:prstDash val="solid"/>
                      <a:miter lim="800000"/>
                    </a:lnT>
                    <a:lnB w="381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79928716"/>
                  </a:ext>
                </a:extLst>
              </a:tr>
              <a:tr h="571500">
                <a:tc>
                  <a:txBody>
                    <a:bodyPr/>
                    <a:lstStyle/>
                    <a:p>
                      <a:r>
                        <a:rPr lang="en-US" sz="1600" dirty="0">
                          <a:solidFill>
                            <a:schemeClr val="tx1"/>
                          </a:solidFill>
                        </a:rPr>
                        <a:t>Series 1</a:t>
                      </a:r>
                      <a:endParaRPr lang="en-US" sz="1600" dirty="0">
                        <a:solidFill>
                          <a:schemeClr val="tx1"/>
                        </a:solidFill>
                        <a:latin typeface="+mn-lt"/>
                        <a:cs typeface="Biome Light" panose="020B0303030204020804" pitchFamily="34" charset="0"/>
                      </a:endParaRPr>
                    </a:p>
                  </a:txBody>
                  <a:tcPr anchor="ctr">
                    <a:lnL w="28575" cap="flat" cmpd="sng" algn="ctr">
                      <a:noFill/>
                      <a:prstDash val="solid"/>
                      <a:round/>
                      <a:headEnd type="none" w="med" len="med"/>
                      <a:tailEnd type="none" w="med" len="med"/>
                    </a:lnL>
                    <a:lnR w="28575" cap="flat" cmpd="sng" algn="ctr">
                      <a:noFill/>
                      <a:prstDash val="solid"/>
                      <a:round/>
                      <a:headEnd type="none" w="med" len="med"/>
                      <a:tailEnd type="none" w="med" len="med"/>
                    </a:lnR>
                    <a:lnT w="38100" cap="flat" cmpd="sng" algn="ctr">
                      <a:solidFill>
                        <a:schemeClr val="accent2"/>
                      </a:solidFill>
                      <a:prstDash val="solid"/>
                      <a:round/>
                      <a:headEnd type="none" w="med" len="med"/>
                      <a:tailEnd type="none" w="med" len="med"/>
                    </a:lnT>
                    <a:lnB w="19050" cap="flat" cmpd="sng" algn="ctr">
                      <a:solidFill>
                        <a:schemeClr val="accent4"/>
                      </a:solidFill>
                      <a:prstDash val="solid"/>
                      <a:round/>
                      <a:headEnd type="none" w="med" len="med"/>
                      <a:tailEnd type="none" w="med" len="med"/>
                    </a:lnB>
                  </a:tcPr>
                </a:tc>
                <a:tc>
                  <a:txBody>
                    <a:bodyPr/>
                    <a:lstStyle/>
                    <a:p>
                      <a:pPr algn="ctr"/>
                      <a:r>
                        <a:rPr lang="en-US" sz="1600" dirty="0">
                          <a:solidFill>
                            <a:schemeClr val="tx1"/>
                          </a:solidFill>
                        </a:rPr>
                        <a:t>4.3</a:t>
                      </a:r>
                      <a:endParaRPr lang="en-US" sz="1600" dirty="0">
                        <a:solidFill>
                          <a:schemeClr val="tx1"/>
                        </a:solidFill>
                        <a:latin typeface="+mn-lt"/>
                        <a:cs typeface="Biome Light" panose="020B0303030204020804" pitchFamily="34" charset="0"/>
                      </a:endParaRPr>
                    </a:p>
                  </a:txBody>
                  <a:tcPr anchor="ctr">
                    <a:lnL w="28575" cap="flat" cmpd="sng" algn="ctr">
                      <a:noFill/>
                      <a:prstDash val="solid"/>
                      <a:round/>
                      <a:headEnd type="none" w="med" len="med"/>
                      <a:tailEnd type="none" w="med" len="med"/>
                    </a:lnL>
                    <a:lnT w="38100" cap="flat" cmpd="sng" algn="ctr">
                      <a:solidFill>
                        <a:schemeClr val="accent2"/>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tcPr>
                </a:tc>
                <a:tc>
                  <a:txBody>
                    <a:bodyPr/>
                    <a:lstStyle/>
                    <a:p>
                      <a:pPr algn="ctr"/>
                      <a:r>
                        <a:rPr lang="en-US" sz="1600" dirty="0">
                          <a:solidFill>
                            <a:schemeClr val="tx1"/>
                          </a:solidFill>
                        </a:rPr>
                        <a:t>2.5</a:t>
                      </a:r>
                      <a:endParaRPr lang="en-US" sz="1600" dirty="0">
                        <a:solidFill>
                          <a:schemeClr val="tx1"/>
                        </a:solidFill>
                        <a:latin typeface="+mn-lt"/>
                        <a:cs typeface="Biome Light" panose="020B0303030204020804" pitchFamily="34" charset="0"/>
                      </a:endParaRPr>
                    </a:p>
                  </a:txBody>
                  <a:tcPr anchor="ctr">
                    <a:lnT w="38100" cap="flat" cmpd="sng" algn="ctr">
                      <a:solidFill>
                        <a:schemeClr val="accent2"/>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tcPr>
                </a:tc>
                <a:tc>
                  <a:txBody>
                    <a:bodyPr/>
                    <a:lstStyle/>
                    <a:p>
                      <a:pPr algn="ctr"/>
                      <a:r>
                        <a:rPr lang="en-US" sz="1600" dirty="0">
                          <a:solidFill>
                            <a:schemeClr val="tx1"/>
                          </a:solidFill>
                        </a:rPr>
                        <a:t>3.5</a:t>
                      </a:r>
                      <a:endParaRPr lang="en-US" sz="1600" dirty="0">
                        <a:solidFill>
                          <a:schemeClr val="tx1"/>
                        </a:solidFill>
                        <a:latin typeface="+mn-lt"/>
                        <a:cs typeface="Biome Light" panose="020B0303030204020804" pitchFamily="34" charset="0"/>
                      </a:endParaRPr>
                    </a:p>
                  </a:txBody>
                  <a:tcPr anchor="ctr">
                    <a:lnT w="38100" cap="flat" cmpd="sng" algn="ctr">
                      <a:solidFill>
                        <a:schemeClr val="accent2"/>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tcPr>
                </a:tc>
                <a:tc>
                  <a:txBody>
                    <a:bodyPr/>
                    <a:lstStyle/>
                    <a:p>
                      <a:pPr algn="ctr"/>
                      <a:r>
                        <a:rPr lang="en-US" sz="1600" dirty="0">
                          <a:solidFill>
                            <a:schemeClr val="tx1"/>
                          </a:solidFill>
                        </a:rPr>
                        <a:t>4.5</a:t>
                      </a:r>
                      <a:endParaRPr lang="en-US" sz="1600" dirty="0">
                        <a:solidFill>
                          <a:schemeClr val="tx1"/>
                        </a:solidFill>
                        <a:latin typeface="+mn-lt"/>
                        <a:cs typeface="Biome Light" panose="020B0303030204020804" pitchFamily="34" charset="0"/>
                      </a:endParaRPr>
                    </a:p>
                  </a:txBody>
                  <a:tcPr anchor="ctr">
                    <a:lnR w="6350" cap="flat" cmpd="sng" algn="ctr">
                      <a:noFill/>
                      <a:prstDash val="solid"/>
                      <a:round/>
                      <a:headEnd type="none" w="med" len="med"/>
                      <a:tailEnd type="none" w="med" len="med"/>
                    </a:lnR>
                    <a:lnT w="38100" cap="flat" cmpd="sng" algn="ctr">
                      <a:solidFill>
                        <a:schemeClr val="accent2"/>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tcPr>
                </a:tc>
                <a:extLst>
                  <a:ext uri="{0D108BD9-81ED-4DB2-BD59-A6C34878D82A}">
                    <a16:rowId xmlns:a16="http://schemas.microsoft.com/office/drawing/2014/main" val="1760208656"/>
                  </a:ext>
                </a:extLst>
              </a:tr>
              <a:tr h="571500">
                <a:tc>
                  <a:txBody>
                    <a:bodyPr/>
                    <a:lstStyle/>
                    <a:p>
                      <a:r>
                        <a:rPr lang="en-US" sz="1600" dirty="0">
                          <a:solidFill>
                            <a:schemeClr val="tx1"/>
                          </a:solidFill>
                        </a:rPr>
                        <a:t>Series 2</a:t>
                      </a:r>
                      <a:endParaRPr lang="en-US" sz="1600" dirty="0">
                        <a:solidFill>
                          <a:schemeClr val="tx1"/>
                        </a:solidFill>
                        <a:latin typeface="+mn-lt"/>
                        <a:cs typeface="Biome Light" panose="020B0303030204020804" pitchFamily="34" charset="0"/>
                      </a:endParaRPr>
                    </a:p>
                  </a:txBody>
                  <a:tcPr anchor="ctr">
                    <a:lnL w="28575" cap="flat" cmpd="sng" algn="ctr">
                      <a:noFill/>
                      <a:prstDash val="solid"/>
                      <a:round/>
                      <a:headEnd type="none" w="med" len="med"/>
                      <a:tailEnd type="none" w="med" len="med"/>
                    </a:lnL>
                    <a:lnR w="28575" cap="flat" cmpd="sng" algn="ctr">
                      <a:noFill/>
                      <a:prstDash val="solid"/>
                      <a:round/>
                      <a:headEnd type="none" w="med" len="med"/>
                      <a:tailEnd type="none" w="med" len="med"/>
                    </a:lnR>
                    <a:lnT w="19050" cap="flat" cmpd="sng" algn="ctr">
                      <a:solidFill>
                        <a:schemeClr val="accent4"/>
                      </a:solidFill>
                      <a:prstDash val="solid"/>
                      <a:round/>
                      <a:headEnd type="none" w="med" len="med"/>
                      <a:tailEnd type="none" w="med" len="med"/>
                    </a:lnT>
                    <a:lnB w="19050" cap="flat" cmpd="sng" algn="ctr">
                      <a:solidFill>
                        <a:schemeClr val="accent4"/>
                      </a:solidFill>
                      <a:prstDash val="solid"/>
                      <a:round/>
                      <a:headEnd type="none" w="med" len="med"/>
                      <a:tailEnd type="none" w="med" len="med"/>
                    </a:lnB>
                  </a:tcPr>
                </a:tc>
                <a:tc>
                  <a:txBody>
                    <a:bodyPr/>
                    <a:lstStyle/>
                    <a:p>
                      <a:pPr algn="ctr"/>
                      <a:r>
                        <a:rPr lang="en-US" sz="1600" dirty="0">
                          <a:solidFill>
                            <a:schemeClr val="tx1"/>
                          </a:solidFill>
                        </a:rPr>
                        <a:t>2.4</a:t>
                      </a:r>
                      <a:endParaRPr lang="en-US" sz="1600" dirty="0">
                        <a:solidFill>
                          <a:schemeClr val="tx1"/>
                        </a:solidFill>
                        <a:latin typeface="+mn-lt"/>
                        <a:cs typeface="Biome Light" panose="020B0303030204020804" pitchFamily="34" charset="0"/>
                      </a:endParaRPr>
                    </a:p>
                  </a:txBody>
                  <a:tcPr anchor="ctr">
                    <a:lnL w="28575" cap="flat" cmpd="sng" algn="ctr">
                      <a:noFill/>
                      <a:prstDash val="solid"/>
                      <a:round/>
                      <a:headEnd type="none" w="med" len="med"/>
                      <a:tailEnd type="none" w="med" len="med"/>
                    </a:lnL>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tcPr>
                </a:tc>
                <a:tc>
                  <a:txBody>
                    <a:bodyPr/>
                    <a:lstStyle/>
                    <a:p>
                      <a:pPr algn="ctr"/>
                      <a:r>
                        <a:rPr lang="en-US" sz="1600" dirty="0">
                          <a:solidFill>
                            <a:schemeClr val="tx1"/>
                          </a:solidFill>
                        </a:rPr>
                        <a:t>4.4</a:t>
                      </a:r>
                      <a:endParaRPr lang="en-US" sz="1600" dirty="0">
                        <a:solidFill>
                          <a:schemeClr val="tx1"/>
                        </a:solidFill>
                        <a:latin typeface="+mn-lt"/>
                        <a:cs typeface="Biome Light" panose="020B0303030204020804" pitchFamily="34" charset="0"/>
                      </a:endParaRPr>
                    </a:p>
                  </a:txBody>
                  <a:tcPr anchor="ct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tcPr>
                </a:tc>
                <a:tc>
                  <a:txBody>
                    <a:bodyPr/>
                    <a:lstStyle/>
                    <a:p>
                      <a:pPr algn="ctr"/>
                      <a:r>
                        <a:rPr lang="en-US" sz="1600" dirty="0">
                          <a:solidFill>
                            <a:schemeClr val="tx1"/>
                          </a:solidFill>
                        </a:rPr>
                        <a:t>1.8</a:t>
                      </a:r>
                      <a:endParaRPr lang="en-US" sz="1600" dirty="0">
                        <a:solidFill>
                          <a:schemeClr val="tx1"/>
                        </a:solidFill>
                        <a:latin typeface="+mn-lt"/>
                        <a:cs typeface="Biome Light" panose="020B0303030204020804" pitchFamily="34" charset="0"/>
                      </a:endParaRPr>
                    </a:p>
                  </a:txBody>
                  <a:tcPr anchor="ct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tcPr>
                </a:tc>
                <a:tc>
                  <a:txBody>
                    <a:bodyPr/>
                    <a:lstStyle/>
                    <a:p>
                      <a:pPr algn="ctr"/>
                      <a:r>
                        <a:rPr lang="en-US" sz="1600" dirty="0">
                          <a:solidFill>
                            <a:schemeClr val="tx1"/>
                          </a:solidFill>
                        </a:rPr>
                        <a:t>2.8</a:t>
                      </a:r>
                      <a:endParaRPr lang="en-US" sz="1600" dirty="0">
                        <a:solidFill>
                          <a:schemeClr val="tx1"/>
                        </a:solidFill>
                        <a:latin typeface="+mn-lt"/>
                        <a:cs typeface="Biome Light" panose="020B0303030204020804" pitchFamily="34" charset="0"/>
                      </a:endParaRPr>
                    </a:p>
                  </a:txBody>
                  <a:tcPr anchor="ctr">
                    <a:lnR w="6350" cap="flat" cmpd="sng" algn="ctr">
                      <a:no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tcPr>
                </a:tc>
                <a:extLst>
                  <a:ext uri="{0D108BD9-81ED-4DB2-BD59-A6C34878D82A}">
                    <a16:rowId xmlns:a16="http://schemas.microsoft.com/office/drawing/2014/main" val="3634243071"/>
                  </a:ext>
                </a:extLst>
              </a:tr>
              <a:tr h="571500">
                <a:tc>
                  <a:txBody>
                    <a:bodyPr/>
                    <a:lstStyle/>
                    <a:p>
                      <a:r>
                        <a:rPr lang="en-US" sz="1600" dirty="0">
                          <a:solidFill>
                            <a:schemeClr val="tx1"/>
                          </a:solidFill>
                        </a:rPr>
                        <a:t>Series 3</a:t>
                      </a:r>
                      <a:endParaRPr lang="en-US" sz="1600" dirty="0">
                        <a:solidFill>
                          <a:schemeClr val="tx1"/>
                        </a:solidFill>
                        <a:latin typeface="+mn-lt"/>
                        <a:cs typeface="Biome Light" panose="020B0303030204020804" pitchFamily="34" charset="0"/>
                      </a:endParaRPr>
                    </a:p>
                  </a:txBody>
                  <a:tcPr anchor="ctr">
                    <a:lnL w="28575" cap="flat" cmpd="sng" algn="ctr">
                      <a:noFill/>
                      <a:prstDash val="solid"/>
                      <a:round/>
                      <a:headEnd type="none" w="med" len="med"/>
                      <a:tailEnd type="none" w="med" len="med"/>
                    </a:lnL>
                    <a:lnR w="28575" cap="flat" cmpd="sng" algn="ctr">
                      <a:noFill/>
                      <a:prstDash val="solid"/>
                      <a:round/>
                      <a:headEnd type="none" w="med" len="med"/>
                      <a:tailEnd type="none" w="med" len="med"/>
                    </a:lnR>
                    <a:lnT w="19050" cap="flat" cmpd="sng" algn="ctr">
                      <a:solidFill>
                        <a:schemeClr val="accent4"/>
                      </a:solidFill>
                      <a:prstDash val="solid"/>
                      <a:round/>
                      <a:headEnd type="none" w="med" len="med"/>
                      <a:tailEnd type="none" w="med" len="med"/>
                    </a:lnT>
                    <a:lnB w="19050" cap="flat" cmpd="sng" algn="ctr">
                      <a:solidFill>
                        <a:schemeClr val="accent4"/>
                      </a:solidFill>
                      <a:prstDash val="solid"/>
                      <a:round/>
                      <a:headEnd type="none" w="med" len="med"/>
                      <a:tailEnd type="none" w="med" len="med"/>
                    </a:lnB>
                  </a:tcPr>
                </a:tc>
                <a:tc>
                  <a:txBody>
                    <a:bodyPr/>
                    <a:lstStyle/>
                    <a:p>
                      <a:pPr algn="ctr"/>
                      <a:r>
                        <a:rPr lang="en-US" sz="1600" dirty="0">
                          <a:solidFill>
                            <a:schemeClr val="tx1"/>
                          </a:solidFill>
                        </a:rPr>
                        <a:t>2</a:t>
                      </a:r>
                      <a:endParaRPr lang="en-US" sz="1600" dirty="0">
                        <a:solidFill>
                          <a:schemeClr val="tx1"/>
                        </a:solidFill>
                        <a:latin typeface="+mn-lt"/>
                        <a:cs typeface="Biome Light" panose="020B0303030204020804" pitchFamily="34" charset="0"/>
                      </a:endParaRPr>
                    </a:p>
                  </a:txBody>
                  <a:tcPr anchor="ctr">
                    <a:lnL w="28575" cap="flat" cmpd="sng" algn="ctr">
                      <a:noFill/>
                      <a:prstDash val="solid"/>
                      <a:round/>
                      <a:headEnd type="none" w="med" len="med"/>
                      <a:tailEnd type="none" w="med" len="med"/>
                    </a:lnL>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tcPr>
                </a:tc>
                <a:tc>
                  <a:txBody>
                    <a:bodyPr/>
                    <a:lstStyle/>
                    <a:p>
                      <a:pPr algn="ctr"/>
                      <a:r>
                        <a:rPr lang="en-US" sz="1600" dirty="0">
                          <a:solidFill>
                            <a:schemeClr val="tx1"/>
                          </a:solidFill>
                        </a:rPr>
                        <a:t>2</a:t>
                      </a:r>
                      <a:endParaRPr lang="en-US" sz="1600" dirty="0">
                        <a:solidFill>
                          <a:schemeClr val="tx1"/>
                        </a:solidFill>
                        <a:latin typeface="+mn-lt"/>
                        <a:cs typeface="Biome Light" panose="020B0303030204020804" pitchFamily="34" charset="0"/>
                      </a:endParaRPr>
                    </a:p>
                  </a:txBody>
                  <a:tcPr anchor="ct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tcPr>
                </a:tc>
                <a:tc>
                  <a:txBody>
                    <a:bodyPr/>
                    <a:lstStyle/>
                    <a:p>
                      <a:pPr algn="ctr"/>
                      <a:r>
                        <a:rPr lang="en-US" sz="1600" dirty="0">
                          <a:solidFill>
                            <a:schemeClr val="tx1"/>
                          </a:solidFill>
                        </a:rPr>
                        <a:t>3</a:t>
                      </a:r>
                      <a:endParaRPr lang="en-US" sz="1600" dirty="0">
                        <a:solidFill>
                          <a:schemeClr val="tx1"/>
                        </a:solidFill>
                        <a:latin typeface="+mn-lt"/>
                        <a:cs typeface="Biome Light" panose="020B0303030204020804" pitchFamily="34" charset="0"/>
                      </a:endParaRPr>
                    </a:p>
                  </a:txBody>
                  <a:tcPr anchor="ct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tcPr>
                </a:tc>
                <a:tc>
                  <a:txBody>
                    <a:bodyPr/>
                    <a:lstStyle/>
                    <a:p>
                      <a:pPr algn="ctr"/>
                      <a:r>
                        <a:rPr lang="en-US" sz="1600" dirty="0">
                          <a:solidFill>
                            <a:schemeClr val="tx1"/>
                          </a:solidFill>
                        </a:rPr>
                        <a:t>5</a:t>
                      </a:r>
                      <a:endParaRPr lang="en-US" sz="1600" dirty="0">
                        <a:solidFill>
                          <a:schemeClr val="tx1"/>
                        </a:solidFill>
                        <a:latin typeface="+mn-lt"/>
                        <a:cs typeface="Biome Light" panose="020B0303030204020804" pitchFamily="34" charset="0"/>
                      </a:endParaRPr>
                    </a:p>
                  </a:txBody>
                  <a:tcPr anchor="ctr">
                    <a:lnR w="6350" cap="flat" cmpd="sng" algn="ctr">
                      <a:no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tcPr>
                </a:tc>
                <a:extLst>
                  <a:ext uri="{0D108BD9-81ED-4DB2-BD59-A6C34878D82A}">
                    <a16:rowId xmlns:a16="http://schemas.microsoft.com/office/drawing/2014/main" val="415808797"/>
                  </a:ext>
                </a:extLst>
              </a:tr>
              <a:tr h="571500">
                <a:tc>
                  <a:txBody>
                    <a:bodyPr/>
                    <a:lstStyle/>
                    <a:p>
                      <a:r>
                        <a:rPr lang="en-US" sz="1600" dirty="0">
                          <a:solidFill>
                            <a:schemeClr val="tx1"/>
                          </a:solidFill>
                          <a:latin typeface="+mn-lt"/>
                          <a:cs typeface="Biome Light" panose="020B0303030204020804" pitchFamily="34" charset="0"/>
                        </a:rPr>
                        <a:t>Series 4</a:t>
                      </a:r>
                    </a:p>
                  </a:txBody>
                  <a:tcPr anchor="ctr">
                    <a:lnL w="28575" cap="flat" cmpd="sng" algn="ctr">
                      <a:noFill/>
                      <a:prstDash val="solid"/>
                      <a:round/>
                      <a:headEnd type="none" w="med" len="med"/>
                      <a:tailEnd type="none" w="med" len="med"/>
                    </a:lnL>
                    <a:lnR w="28575" cap="flat" cmpd="sng" algn="ctr">
                      <a:noFill/>
                      <a:prstDash val="solid"/>
                      <a:round/>
                      <a:headEnd type="none" w="med" len="med"/>
                      <a:tailEnd type="none" w="med" len="med"/>
                    </a:lnR>
                    <a:lnT w="19050" cap="flat" cmpd="sng" algn="ctr">
                      <a:solidFill>
                        <a:schemeClr val="accent4"/>
                      </a:solidFill>
                      <a:prstDash val="solid"/>
                      <a:round/>
                      <a:headEnd type="none" w="med" len="med"/>
                      <a:tailEnd type="none" w="med" len="med"/>
                    </a:lnT>
                    <a:lnB w="19050" cap="flat" cmpd="sng" algn="ctr">
                      <a:solidFill>
                        <a:schemeClr val="accent4"/>
                      </a:solidFill>
                      <a:prstDash val="solid"/>
                      <a:round/>
                      <a:headEnd type="none" w="med" len="med"/>
                      <a:tailEnd type="none" w="med" len="med"/>
                    </a:lnB>
                  </a:tcPr>
                </a:tc>
                <a:tc>
                  <a:txBody>
                    <a:bodyPr/>
                    <a:lstStyle/>
                    <a:p>
                      <a:pPr algn="ctr"/>
                      <a:r>
                        <a:rPr lang="en-US" sz="1600" dirty="0">
                          <a:solidFill>
                            <a:schemeClr val="tx1"/>
                          </a:solidFill>
                          <a:latin typeface="+mn-lt"/>
                          <a:cs typeface="Biome Light" panose="020B0303030204020804" pitchFamily="34" charset="0"/>
                        </a:rPr>
                        <a:t>3.4</a:t>
                      </a:r>
                    </a:p>
                  </a:txBody>
                  <a:tcPr anchor="ctr">
                    <a:lnL w="28575" cap="flat" cmpd="sng" algn="ctr">
                      <a:noFill/>
                      <a:prstDash val="solid"/>
                      <a:round/>
                      <a:headEnd type="none" w="med" len="med"/>
                      <a:tailEnd type="none" w="med" len="med"/>
                    </a:lnL>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tcPr>
                </a:tc>
                <a:tc>
                  <a:txBody>
                    <a:bodyPr/>
                    <a:lstStyle/>
                    <a:p>
                      <a:pPr algn="ctr"/>
                      <a:r>
                        <a:rPr lang="en-US" sz="1600" dirty="0">
                          <a:solidFill>
                            <a:schemeClr val="tx1"/>
                          </a:solidFill>
                          <a:latin typeface="+mn-lt"/>
                          <a:cs typeface="Biome Light" panose="020B0303030204020804" pitchFamily="34" charset="0"/>
                        </a:rPr>
                        <a:t>6</a:t>
                      </a:r>
                    </a:p>
                  </a:txBody>
                  <a:tcPr anchor="ct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tcPr>
                </a:tc>
                <a:tc>
                  <a:txBody>
                    <a:bodyPr/>
                    <a:lstStyle/>
                    <a:p>
                      <a:pPr algn="ctr"/>
                      <a:r>
                        <a:rPr lang="en-US" sz="1600" dirty="0">
                          <a:solidFill>
                            <a:schemeClr val="tx1"/>
                          </a:solidFill>
                          <a:latin typeface="+mn-lt"/>
                          <a:cs typeface="Biome Light" panose="020B0303030204020804" pitchFamily="34" charset="0"/>
                        </a:rPr>
                        <a:t>2.3</a:t>
                      </a:r>
                    </a:p>
                  </a:txBody>
                  <a:tcPr anchor="ct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tcPr>
                </a:tc>
                <a:tc>
                  <a:txBody>
                    <a:bodyPr/>
                    <a:lstStyle/>
                    <a:p>
                      <a:pPr algn="ctr"/>
                      <a:r>
                        <a:rPr lang="en-US" sz="1600" dirty="0">
                          <a:solidFill>
                            <a:schemeClr val="tx1"/>
                          </a:solidFill>
                          <a:latin typeface="+mn-lt"/>
                          <a:cs typeface="Biome Light" panose="020B0303030204020804" pitchFamily="34" charset="0"/>
                        </a:rPr>
                        <a:t>1</a:t>
                      </a:r>
                    </a:p>
                  </a:txBody>
                  <a:tcPr anchor="ctr">
                    <a:lnR w="6350" cap="flat" cmpd="sng" algn="ctr">
                      <a:no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tcPr>
                </a:tc>
                <a:extLst>
                  <a:ext uri="{0D108BD9-81ED-4DB2-BD59-A6C34878D82A}">
                    <a16:rowId xmlns:a16="http://schemas.microsoft.com/office/drawing/2014/main" val="4264495601"/>
                  </a:ext>
                </a:extLst>
              </a:tr>
              <a:tr h="571500">
                <a:tc>
                  <a:txBody>
                    <a:bodyPr/>
                    <a:lstStyle/>
                    <a:p>
                      <a:endParaRPr lang="en-US" sz="1600" dirty="0">
                        <a:solidFill>
                          <a:schemeClr val="accent2">
                            <a:lumMod val="50000"/>
                          </a:schemeClr>
                        </a:solidFill>
                        <a:latin typeface="+mn-lt"/>
                        <a:cs typeface="Biome Light" panose="020B0303030204020804" pitchFamily="34" charset="0"/>
                      </a:endParaRPr>
                    </a:p>
                  </a:txBody>
                  <a:tcPr anchor="ctr">
                    <a:lnL w="28575" cap="flat" cmpd="sng" algn="ctr">
                      <a:noFill/>
                      <a:prstDash val="solid"/>
                      <a:round/>
                      <a:headEnd type="none" w="med" len="med"/>
                      <a:tailEnd type="none" w="med" len="med"/>
                    </a:lnL>
                    <a:lnR w="28575" cap="flat" cmpd="sng" algn="ctr">
                      <a:noFill/>
                      <a:prstDash val="solid"/>
                      <a:round/>
                      <a:headEnd type="none" w="med" len="med"/>
                      <a:tailEnd type="none" w="med" len="med"/>
                    </a:lnR>
                    <a:lnT w="19050" cap="flat" cmpd="sng" algn="ctr">
                      <a:solidFill>
                        <a:schemeClr val="accent4"/>
                      </a:solidFill>
                      <a:prstDash val="solid"/>
                      <a:round/>
                      <a:headEnd type="none" w="med" len="med"/>
                      <a:tailEnd type="none" w="med" len="med"/>
                    </a:lnT>
                    <a:lnB w="28575" cap="flat" cmpd="sng" algn="ctr">
                      <a:noFill/>
                      <a:prstDash val="solid"/>
                      <a:round/>
                      <a:headEnd type="none" w="med" len="med"/>
                      <a:tailEnd type="none" w="med" len="med"/>
                    </a:lnB>
                  </a:tcPr>
                </a:tc>
                <a:tc>
                  <a:txBody>
                    <a:bodyPr/>
                    <a:lstStyle/>
                    <a:p>
                      <a:pPr algn="ctr"/>
                      <a:endParaRPr lang="en-US" sz="1400" dirty="0">
                        <a:solidFill>
                          <a:schemeClr val="accent2">
                            <a:lumMod val="50000"/>
                          </a:schemeClr>
                        </a:solidFill>
                        <a:latin typeface="+mn-lt"/>
                        <a:cs typeface="Biome Light" panose="020B0303030204020804" pitchFamily="34" charset="0"/>
                      </a:endParaRPr>
                    </a:p>
                  </a:txBody>
                  <a:tcPr anchor="ctr">
                    <a:lnL w="28575" cap="flat" cmpd="sng" algn="ctr">
                      <a:noFill/>
                      <a:prstDash val="solid"/>
                      <a:round/>
                      <a:headEnd type="none" w="med" len="med"/>
                      <a:tailEnd type="none" w="med" len="med"/>
                    </a:lnL>
                    <a:lnT w="12700" cap="flat" cmpd="sng" algn="ctr">
                      <a:solidFill>
                        <a:schemeClr val="bg1">
                          <a:lumMod val="85000"/>
                        </a:schemeClr>
                      </a:solidFill>
                      <a:prstDash val="solid"/>
                      <a:round/>
                      <a:headEnd type="none" w="med" len="med"/>
                      <a:tailEnd type="none" w="med" len="med"/>
                    </a:lnT>
                    <a:lnB w="6350" cap="flat" cmpd="sng" algn="ctr">
                      <a:noFill/>
                      <a:prstDash val="solid"/>
                      <a:round/>
                      <a:headEnd type="none" w="med" len="med"/>
                      <a:tailEnd type="none" w="med" len="med"/>
                    </a:lnB>
                  </a:tcPr>
                </a:tc>
                <a:tc>
                  <a:txBody>
                    <a:bodyPr/>
                    <a:lstStyle/>
                    <a:p>
                      <a:pPr algn="ctr"/>
                      <a:endParaRPr lang="en-US" sz="1400" dirty="0">
                        <a:solidFill>
                          <a:schemeClr val="accent2">
                            <a:lumMod val="50000"/>
                          </a:schemeClr>
                        </a:solidFill>
                        <a:latin typeface="+mn-lt"/>
                        <a:cs typeface="Biome Light" panose="020B0303030204020804" pitchFamily="34" charset="0"/>
                      </a:endParaRPr>
                    </a:p>
                  </a:txBody>
                  <a:tcPr anchor="ctr">
                    <a:lnT w="12700" cap="flat" cmpd="sng" algn="ctr">
                      <a:solidFill>
                        <a:schemeClr val="bg1">
                          <a:lumMod val="85000"/>
                        </a:schemeClr>
                      </a:solidFill>
                      <a:prstDash val="solid"/>
                      <a:round/>
                      <a:headEnd type="none" w="med" len="med"/>
                      <a:tailEnd type="none" w="med" len="med"/>
                    </a:lnT>
                    <a:lnB w="6350" cap="flat" cmpd="sng" algn="ctr">
                      <a:noFill/>
                      <a:prstDash val="solid"/>
                      <a:round/>
                      <a:headEnd type="none" w="med" len="med"/>
                      <a:tailEnd type="none" w="med" len="med"/>
                    </a:lnB>
                  </a:tcPr>
                </a:tc>
                <a:tc>
                  <a:txBody>
                    <a:bodyPr/>
                    <a:lstStyle/>
                    <a:p>
                      <a:pPr algn="ctr"/>
                      <a:endParaRPr lang="en-US" sz="1400" dirty="0">
                        <a:solidFill>
                          <a:schemeClr val="accent2">
                            <a:lumMod val="50000"/>
                          </a:schemeClr>
                        </a:solidFill>
                        <a:latin typeface="+mn-lt"/>
                        <a:cs typeface="Biome Light" panose="020B0303030204020804" pitchFamily="34" charset="0"/>
                      </a:endParaRPr>
                    </a:p>
                  </a:txBody>
                  <a:tcPr anchor="ctr">
                    <a:lnT w="12700" cap="flat" cmpd="sng" algn="ctr">
                      <a:solidFill>
                        <a:schemeClr val="bg1">
                          <a:lumMod val="85000"/>
                        </a:schemeClr>
                      </a:solidFill>
                      <a:prstDash val="solid"/>
                      <a:round/>
                      <a:headEnd type="none" w="med" len="med"/>
                      <a:tailEnd type="none" w="med" len="med"/>
                    </a:lnT>
                    <a:lnB w="6350" cap="flat" cmpd="sng" algn="ctr">
                      <a:noFill/>
                      <a:prstDash val="solid"/>
                      <a:round/>
                      <a:headEnd type="none" w="med" len="med"/>
                      <a:tailEnd type="none" w="med" len="med"/>
                    </a:lnB>
                  </a:tcPr>
                </a:tc>
                <a:tc>
                  <a:txBody>
                    <a:bodyPr/>
                    <a:lstStyle/>
                    <a:p>
                      <a:pPr algn="ctr"/>
                      <a:endParaRPr lang="en-US" sz="1400" dirty="0">
                        <a:solidFill>
                          <a:schemeClr val="accent2">
                            <a:lumMod val="50000"/>
                          </a:schemeClr>
                        </a:solidFill>
                        <a:latin typeface="+mn-lt"/>
                        <a:cs typeface="Biome Light" panose="020B0303030204020804" pitchFamily="34" charset="0"/>
                      </a:endParaRPr>
                    </a:p>
                  </a:txBody>
                  <a:tcPr anchor="ctr">
                    <a:lnR w="6350" cap="flat" cmpd="sng" algn="ctr">
                      <a:no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6350" cap="flat" cmpd="sng" algn="ctr">
                      <a:noFill/>
                      <a:prstDash val="solid"/>
                      <a:round/>
                      <a:headEnd type="none" w="med" len="med"/>
                      <a:tailEnd type="none" w="med" len="med"/>
                    </a:lnB>
                  </a:tcPr>
                </a:tc>
                <a:extLst>
                  <a:ext uri="{0D108BD9-81ED-4DB2-BD59-A6C34878D82A}">
                    <a16:rowId xmlns:a16="http://schemas.microsoft.com/office/drawing/2014/main" val="4049425919"/>
                  </a:ext>
                </a:extLst>
              </a:tr>
            </a:tbl>
          </a:graphicData>
        </a:graphic>
      </p:graphicFrame>
    </p:spTree>
    <p:extLst>
      <p:ext uri="{BB962C8B-B14F-4D97-AF65-F5344CB8AC3E}">
        <p14:creationId xmlns:p14="http://schemas.microsoft.com/office/powerpoint/2010/main" val="25754214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bg>
      <p:bgPr>
        <a:solidFill>
          <a:schemeClr val="tx1"/>
        </a:solidFill>
        <a:effectLst/>
      </p:bgPr>
    </p:bg>
    <p:spTree>
      <p:nvGrpSpPr>
        <p:cNvPr id="1" name=""/>
        <p:cNvGrpSpPr/>
        <p:nvPr/>
      </p:nvGrpSpPr>
      <p:grpSpPr>
        <a:xfrm>
          <a:off x="0" y="0"/>
          <a:ext cx="0" cy="0"/>
          <a:chOff x="0" y="0"/>
          <a:chExt cx="0" cy="0"/>
        </a:xfrm>
      </p:grpSpPr>
      <p:pic>
        <p:nvPicPr>
          <p:cNvPr id="11" name="Picture Placeholder 10" descr="Reflection of city at dusk on mirrored building">
            <a:extLst>
              <a:ext uri="{FF2B5EF4-FFF2-40B4-BE49-F238E27FC236}">
                <a16:creationId xmlns:a16="http://schemas.microsoft.com/office/drawing/2014/main" id="{80F641B8-D4CB-4B34-AF57-A526981DEDAF}"/>
              </a:ext>
            </a:extLst>
          </p:cNvPr>
          <p:cNvPicPr>
            <a:picLocks noGrp="1" noChangeAspect="1"/>
          </p:cNvPicPr>
          <p:nvPr>
            <p:ph type="pic" sz="quarter" idx="10"/>
          </p:nvPr>
        </p:nvPicPr>
        <p:blipFill>
          <a:blip r:embed="rId2">
            <a:alphaModFix amt="80000"/>
          </a:blip>
          <a:srcRect t="6692" b="6692"/>
          <a:stretch/>
        </p:blipFill>
        <p:spPr>
          <a:xfrm>
            <a:off x="-5606" y="0"/>
            <a:ext cx="12192000" cy="6858000"/>
          </a:xfrm>
        </p:spPr>
      </p:pic>
      <p:sp>
        <p:nvSpPr>
          <p:cNvPr id="7" name="Oval 6">
            <a:extLst>
              <a:ext uri="{FF2B5EF4-FFF2-40B4-BE49-F238E27FC236}">
                <a16:creationId xmlns:a16="http://schemas.microsoft.com/office/drawing/2014/main" id="{48461F53-81E4-4F48-8B4D-56B6013B1088}"/>
              </a:ext>
              <a:ext uri="{C183D7F6-B498-43B3-948B-1728B52AA6E4}">
                <adec:decorative xmlns:adec="http://schemas.microsoft.com/office/drawing/2017/decorative" val="1"/>
              </a:ext>
            </a:extLst>
          </p:cNvPr>
          <p:cNvSpPr/>
          <p:nvPr/>
        </p:nvSpPr>
        <p:spPr>
          <a:xfrm>
            <a:off x="3352800" y="685800"/>
            <a:ext cx="5486400" cy="5486400"/>
          </a:xfrm>
          <a:prstGeom prst="ellipse">
            <a:avLst/>
          </a:prstGeom>
          <a:solidFill>
            <a:schemeClr val="accent5">
              <a:alpha val="40000"/>
            </a:schemeClr>
          </a:solidFill>
          <a:ln w="603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itle 4">
            <a:extLst>
              <a:ext uri="{FF2B5EF4-FFF2-40B4-BE49-F238E27FC236}">
                <a16:creationId xmlns:a16="http://schemas.microsoft.com/office/drawing/2014/main" id="{C0CA4A65-0235-4CB2-B09E-4E2D8F223034}"/>
              </a:ext>
            </a:extLst>
          </p:cNvPr>
          <p:cNvSpPr>
            <a:spLocks noGrp="1"/>
          </p:cNvSpPr>
          <p:nvPr>
            <p:ph type="title"/>
          </p:nvPr>
        </p:nvSpPr>
        <p:spPr/>
        <p:txBody>
          <a:bodyPr/>
          <a:lstStyle/>
          <a:p>
            <a:pPr rtl="0" eaLnBrk="1" latinLnBrk="0" hangingPunct="1"/>
            <a:r>
              <a:rPr lang="en-US" sz="2800" kern="1200" dirty="0">
                <a:solidFill>
                  <a:srgbClr val="FFFFFF"/>
                </a:solidFill>
                <a:effectLst/>
                <a:latin typeface="Calibri Light" panose="020F0302020204030204" pitchFamily="34" charset="0"/>
                <a:ea typeface="+mn-ea"/>
                <a:cs typeface="+mn-cs"/>
              </a:rPr>
              <a:t>Contoso was great to work with. Patrice was my representative and she anticipated my needs and worked diligently to fix my issue.</a:t>
            </a:r>
            <a:endParaRPr lang="en-US" dirty="0"/>
          </a:p>
        </p:txBody>
      </p:sp>
      <p:sp>
        <p:nvSpPr>
          <p:cNvPr id="2" name="Oval 1">
            <a:extLst>
              <a:ext uri="{FF2B5EF4-FFF2-40B4-BE49-F238E27FC236}">
                <a16:creationId xmlns:a16="http://schemas.microsoft.com/office/drawing/2014/main" id="{733AD71F-DA66-44DD-B812-447839E534FB}"/>
              </a:ext>
              <a:ext uri="{C183D7F6-B498-43B3-948B-1728B52AA6E4}">
                <adec:decorative xmlns:adec="http://schemas.microsoft.com/office/drawing/2017/decorative" val="1"/>
              </a:ext>
            </a:extLst>
          </p:cNvPr>
          <p:cNvSpPr/>
          <p:nvPr/>
        </p:nvSpPr>
        <p:spPr>
          <a:xfrm>
            <a:off x="8138160" y="5669280"/>
            <a:ext cx="502920" cy="5029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Oval 2">
            <a:extLst>
              <a:ext uri="{FF2B5EF4-FFF2-40B4-BE49-F238E27FC236}">
                <a16:creationId xmlns:a16="http://schemas.microsoft.com/office/drawing/2014/main" id="{A7CF27D1-2BD8-40D7-A92B-834F8A4F76F0}"/>
              </a:ext>
              <a:ext uri="{C183D7F6-B498-43B3-948B-1728B52AA6E4}">
                <adec:decorative xmlns:adec="http://schemas.microsoft.com/office/drawing/2017/decorative" val="1"/>
              </a:ext>
            </a:extLst>
          </p:cNvPr>
          <p:cNvSpPr/>
          <p:nvPr/>
        </p:nvSpPr>
        <p:spPr>
          <a:xfrm>
            <a:off x="2915463" y="1295169"/>
            <a:ext cx="692878" cy="692878"/>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Oval 3">
            <a:extLst>
              <a:ext uri="{FF2B5EF4-FFF2-40B4-BE49-F238E27FC236}">
                <a16:creationId xmlns:a16="http://schemas.microsoft.com/office/drawing/2014/main" id="{290F2B13-F976-4C2D-883C-E495CDF04ACA}"/>
              </a:ext>
              <a:ext uri="{C183D7F6-B498-43B3-948B-1728B52AA6E4}">
                <adec:decorative xmlns:adec="http://schemas.microsoft.com/office/drawing/2017/decorative" val="1"/>
              </a:ext>
            </a:extLst>
          </p:cNvPr>
          <p:cNvSpPr/>
          <p:nvPr/>
        </p:nvSpPr>
        <p:spPr>
          <a:xfrm>
            <a:off x="3398520" y="904895"/>
            <a:ext cx="251460" cy="25146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 Placeholder 7">
            <a:extLst>
              <a:ext uri="{FF2B5EF4-FFF2-40B4-BE49-F238E27FC236}">
                <a16:creationId xmlns:a16="http://schemas.microsoft.com/office/drawing/2014/main" id="{17DE5458-0766-49A5-8982-EF9557A6BB94}"/>
              </a:ext>
            </a:extLst>
          </p:cNvPr>
          <p:cNvSpPr>
            <a:spLocks noGrp="1"/>
          </p:cNvSpPr>
          <p:nvPr>
            <p:ph type="body" sz="quarter" idx="11"/>
          </p:nvPr>
        </p:nvSpPr>
        <p:spPr/>
        <p:txBody>
          <a:bodyPr/>
          <a:lstStyle/>
          <a:p>
            <a:r>
              <a:rPr lang="en-US" dirty="0"/>
              <a:t>A satisfied customer</a:t>
            </a:r>
          </a:p>
        </p:txBody>
      </p:sp>
    </p:spTree>
    <p:extLst>
      <p:ext uri="{BB962C8B-B14F-4D97-AF65-F5344CB8AC3E}">
        <p14:creationId xmlns:p14="http://schemas.microsoft.com/office/powerpoint/2010/main" val="41013997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 name="Hexagon 19">
            <a:extLst>
              <a:ext uri="{FF2B5EF4-FFF2-40B4-BE49-F238E27FC236}">
                <a16:creationId xmlns:a16="http://schemas.microsoft.com/office/drawing/2014/main" id="{184F3FD5-57F6-429C-8A79-BC3E161F9645}"/>
              </a:ext>
              <a:ext uri="{C183D7F6-B498-43B3-948B-1728B52AA6E4}">
                <adec:decorative xmlns:adec="http://schemas.microsoft.com/office/drawing/2017/decorative" val="1"/>
              </a:ext>
            </a:extLst>
          </p:cNvPr>
          <p:cNvSpPr/>
          <p:nvPr/>
        </p:nvSpPr>
        <p:spPr>
          <a:xfrm>
            <a:off x="804362" y="2277832"/>
            <a:ext cx="685800" cy="604157"/>
          </a:xfrm>
          <a:prstGeom prst="hexagon">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22" name="Hexagon 21">
            <a:extLst>
              <a:ext uri="{FF2B5EF4-FFF2-40B4-BE49-F238E27FC236}">
                <a16:creationId xmlns:a16="http://schemas.microsoft.com/office/drawing/2014/main" id="{8931DDA4-6E0A-4CD6-92DA-3787D0A645B7}"/>
              </a:ext>
              <a:ext uri="{C183D7F6-B498-43B3-948B-1728B52AA6E4}">
                <adec:decorative xmlns:adec="http://schemas.microsoft.com/office/drawing/2017/decorative" val="1"/>
              </a:ext>
            </a:extLst>
          </p:cNvPr>
          <p:cNvSpPr/>
          <p:nvPr/>
        </p:nvSpPr>
        <p:spPr>
          <a:xfrm>
            <a:off x="7164548" y="2277832"/>
            <a:ext cx="685800" cy="604157"/>
          </a:xfrm>
          <a:prstGeom prst="hexag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24" name="Hexagon 23">
            <a:extLst>
              <a:ext uri="{FF2B5EF4-FFF2-40B4-BE49-F238E27FC236}">
                <a16:creationId xmlns:a16="http://schemas.microsoft.com/office/drawing/2014/main" id="{8DC04250-3EFF-4260-841A-83A3745A39B7}"/>
              </a:ext>
              <a:ext uri="{C183D7F6-B498-43B3-948B-1728B52AA6E4}">
                <adec:decorative xmlns:adec="http://schemas.microsoft.com/office/drawing/2017/decorative" val="1"/>
              </a:ext>
            </a:extLst>
          </p:cNvPr>
          <p:cNvSpPr/>
          <p:nvPr/>
        </p:nvSpPr>
        <p:spPr>
          <a:xfrm>
            <a:off x="1712960" y="2277832"/>
            <a:ext cx="685800" cy="604157"/>
          </a:xfrm>
          <a:prstGeom prst="hexagon">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26" name="Hexagon 25">
            <a:extLst>
              <a:ext uri="{FF2B5EF4-FFF2-40B4-BE49-F238E27FC236}">
                <a16:creationId xmlns:a16="http://schemas.microsoft.com/office/drawing/2014/main" id="{70414E17-AF31-4773-9D9B-6F287966BFED}"/>
              </a:ext>
              <a:ext uri="{C183D7F6-B498-43B3-948B-1728B52AA6E4}">
                <adec:decorative xmlns:adec="http://schemas.microsoft.com/office/drawing/2017/decorative" val="1"/>
              </a:ext>
            </a:extLst>
          </p:cNvPr>
          <p:cNvSpPr/>
          <p:nvPr/>
        </p:nvSpPr>
        <p:spPr>
          <a:xfrm>
            <a:off x="2621558" y="2277832"/>
            <a:ext cx="685800" cy="604157"/>
          </a:xfrm>
          <a:prstGeom prst="hexagon">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28" name="Hexagon 27">
            <a:extLst>
              <a:ext uri="{FF2B5EF4-FFF2-40B4-BE49-F238E27FC236}">
                <a16:creationId xmlns:a16="http://schemas.microsoft.com/office/drawing/2014/main" id="{9A460E96-6DE9-4695-B9AA-33D872B9AE91}"/>
              </a:ext>
              <a:ext uri="{C183D7F6-B498-43B3-948B-1728B52AA6E4}">
                <adec:decorative xmlns:adec="http://schemas.microsoft.com/office/drawing/2017/decorative" val="1"/>
              </a:ext>
            </a:extLst>
          </p:cNvPr>
          <p:cNvSpPr/>
          <p:nvPr/>
        </p:nvSpPr>
        <p:spPr>
          <a:xfrm>
            <a:off x="3530156" y="2277832"/>
            <a:ext cx="685800" cy="604157"/>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30" name="Hexagon 29">
            <a:extLst>
              <a:ext uri="{FF2B5EF4-FFF2-40B4-BE49-F238E27FC236}">
                <a16:creationId xmlns:a16="http://schemas.microsoft.com/office/drawing/2014/main" id="{73AA3A47-BB43-4280-BD7B-7095FEBBBCF2}"/>
              </a:ext>
              <a:ext uri="{C183D7F6-B498-43B3-948B-1728B52AA6E4}">
                <adec:decorative xmlns:adec="http://schemas.microsoft.com/office/drawing/2017/decorative" val="1"/>
              </a:ext>
            </a:extLst>
          </p:cNvPr>
          <p:cNvSpPr/>
          <p:nvPr/>
        </p:nvSpPr>
        <p:spPr>
          <a:xfrm>
            <a:off x="4438754" y="2277832"/>
            <a:ext cx="685800" cy="604157"/>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32" name="Hexagon 31">
            <a:extLst>
              <a:ext uri="{FF2B5EF4-FFF2-40B4-BE49-F238E27FC236}">
                <a16:creationId xmlns:a16="http://schemas.microsoft.com/office/drawing/2014/main" id="{0D4AF445-4FAA-4F77-90FF-71B4790DF651}"/>
              </a:ext>
              <a:ext uri="{C183D7F6-B498-43B3-948B-1728B52AA6E4}">
                <adec:decorative xmlns:adec="http://schemas.microsoft.com/office/drawing/2017/decorative" val="1"/>
              </a:ext>
            </a:extLst>
          </p:cNvPr>
          <p:cNvSpPr/>
          <p:nvPr/>
        </p:nvSpPr>
        <p:spPr>
          <a:xfrm>
            <a:off x="5347352" y="2277832"/>
            <a:ext cx="685800" cy="604157"/>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34" name="Hexagon 33">
            <a:extLst>
              <a:ext uri="{FF2B5EF4-FFF2-40B4-BE49-F238E27FC236}">
                <a16:creationId xmlns:a16="http://schemas.microsoft.com/office/drawing/2014/main" id="{5160F8B1-281B-40FE-913B-79806DCEB6E0}"/>
              </a:ext>
              <a:ext uri="{C183D7F6-B498-43B3-948B-1728B52AA6E4}">
                <adec:decorative xmlns:adec="http://schemas.microsoft.com/office/drawing/2017/decorative" val="1"/>
              </a:ext>
            </a:extLst>
          </p:cNvPr>
          <p:cNvSpPr/>
          <p:nvPr/>
        </p:nvSpPr>
        <p:spPr>
          <a:xfrm>
            <a:off x="6255950" y="2277832"/>
            <a:ext cx="685800" cy="604157"/>
          </a:xfrm>
          <a:prstGeom prst="hexag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36" name="Hexagon 35">
            <a:extLst>
              <a:ext uri="{FF2B5EF4-FFF2-40B4-BE49-F238E27FC236}">
                <a16:creationId xmlns:a16="http://schemas.microsoft.com/office/drawing/2014/main" id="{12A74B3C-CA43-40B8-8377-A34C10C16B69}"/>
              </a:ext>
              <a:ext uri="{C183D7F6-B498-43B3-948B-1728B52AA6E4}">
                <adec:decorative xmlns:adec="http://schemas.microsoft.com/office/drawing/2017/decorative" val="1"/>
              </a:ext>
            </a:extLst>
          </p:cNvPr>
          <p:cNvSpPr/>
          <p:nvPr/>
        </p:nvSpPr>
        <p:spPr>
          <a:xfrm>
            <a:off x="8073146" y="2277832"/>
            <a:ext cx="685800" cy="604157"/>
          </a:xfrm>
          <a:prstGeom prst="hexag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38" name="Hexagon 37">
            <a:extLst>
              <a:ext uri="{FF2B5EF4-FFF2-40B4-BE49-F238E27FC236}">
                <a16:creationId xmlns:a16="http://schemas.microsoft.com/office/drawing/2014/main" id="{06F5B9A6-704C-47AE-B230-105F31223C1A}"/>
              </a:ext>
              <a:ext uri="{C183D7F6-B498-43B3-948B-1728B52AA6E4}">
                <adec:decorative xmlns:adec="http://schemas.microsoft.com/office/drawing/2017/decorative" val="1"/>
              </a:ext>
            </a:extLst>
          </p:cNvPr>
          <p:cNvSpPr/>
          <p:nvPr/>
        </p:nvSpPr>
        <p:spPr>
          <a:xfrm>
            <a:off x="8981744" y="2277832"/>
            <a:ext cx="685800" cy="604157"/>
          </a:xfrm>
          <a:prstGeom prst="hexagon">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40" name="Hexagon 39">
            <a:extLst>
              <a:ext uri="{FF2B5EF4-FFF2-40B4-BE49-F238E27FC236}">
                <a16:creationId xmlns:a16="http://schemas.microsoft.com/office/drawing/2014/main" id="{C9ADA53C-9ACF-479A-B6E8-7BB006F022D1}"/>
              </a:ext>
              <a:ext uri="{C183D7F6-B498-43B3-948B-1728B52AA6E4}">
                <adec:decorative xmlns:adec="http://schemas.microsoft.com/office/drawing/2017/decorative" val="1"/>
              </a:ext>
            </a:extLst>
          </p:cNvPr>
          <p:cNvSpPr/>
          <p:nvPr/>
        </p:nvSpPr>
        <p:spPr>
          <a:xfrm>
            <a:off x="9890342" y="2277832"/>
            <a:ext cx="685800" cy="604157"/>
          </a:xfrm>
          <a:prstGeom prst="hexagon">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42" name="Hexagon 41">
            <a:extLst>
              <a:ext uri="{FF2B5EF4-FFF2-40B4-BE49-F238E27FC236}">
                <a16:creationId xmlns:a16="http://schemas.microsoft.com/office/drawing/2014/main" id="{4A4865DF-B1A5-4498-AB0B-F562ECEB9425}"/>
              </a:ext>
              <a:ext uri="{C183D7F6-B498-43B3-948B-1728B52AA6E4}">
                <adec:decorative xmlns:adec="http://schemas.microsoft.com/office/drawing/2017/decorative" val="1"/>
              </a:ext>
            </a:extLst>
          </p:cNvPr>
          <p:cNvSpPr/>
          <p:nvPr/>
        </p:nvSpPr>
        <p:spPr>
          <a:xfrm>
            <a:off x="10798942" y="2277832"/>
            <a:ext cx="685800" cy="604157"/>
          </a:xfrm>
          <a:prstGeom prst="hexagon">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3" name="Title 1">
            <a:extLst>
              <a:ext uri="{FF2B5EF4-FFF2-40B4-BE49-F238E27FC236}">
                <a16:creationId xmlns:a16="http://schemas.microsoft.com/office/drawing/2014/main" id="{D88C20CF-C1EE-4092-B52D-FD4AB2AB2508}"/>
              </a:ext>
            </a:extLst>
          </p:cNvPr>
          <p:cNvSpPr>
            <a:spLocks noGrp="1"/>
          </p:cNvSpPr>
          <p:nvPr>
            <p:ph type="title"/>
          </p:nvPr>
        </p:nvSpPr>
        <p:spPr>
          <a:prstGeom prst="rect">
            <a:avLst/>
          </a:prstGeom>
        </p:spPr>
        <p:txBody>
          <a:bodyPr anchor="ctr"/>
          <a:lstStyle/>
          <a:p>
            <a:pPr algn="ctr"/>
            <a:r>
              <a:rPr lang="en-US" sz="4800" b="1" dirty="0">
                <a:solidFill>
                  <a:schemeClr val="tx1"/>
                </a:solidFill>
              </a:rPr>
              <a:t>Timeline</a:t>
            </a:r>
          </a:p>
        </p:txBody>
      </p:sp>
      <p:sp>
        <p:nvSpPr>
          <p:cNvPr id="76" name="Title 1">
            <a:extLst>
              <a:ext uri="{FF2B5EF4-FFF2-40B4-BE49-F238E27FC236}">
                <a16:creationId xmlns:a16="http://schemas.microsoft.com/office/drawing/2014/main" id="{EB84A30F-F3B0-42F4-8DF6-3D9E61AB0E01}"/>
              </a:ext>
            </a:extLst>
          </p:cNvPr>
          <p:cNvSpPr txBox="1">
            <a:spLocks/>
          </p:cNvSpPr>
          <p:nvPr/>
        </p:nvSpPr>
        <p:spPr>
          <a:xfrm>
            <a:off x="832936" y="1709111"/>
            <a:ext cx="604158" cy="50118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b="1" dirty="0">
                <a:solidFill>
                  <a:schemeClr val="accent4"/>
                </a:solidFill>
                <a:cs typeface="Biome Light" panose="020B0303030204020804" pitchFamily="34" charset="0"/>
              </a:rPr>
              <a:t>Q1</a:t>
            </a:r>
          </a:p>
        </p:txBody>
      </p:sp>
      <p:sp>
        <p:nvSpPr>
          <p:cNvPr id="78" name="Title 1">
            <a:extLst>
              <a:ext uri="{FF2B5EF4-FFF2-40B4-BE49-F238E27FC236}">
                <a16:creationId xmlns:a16="http://schemas.microsoft.com/office/drawing/2014/main" id="{0BEEF0A5-2CB1-4246-A58F-DA45646140C6}"/>
              </a:ext>
            </a:extLst>
          </p:cNvPr>
          <p:cNvSpPr txBox="1">
            <a:spLocks/>
          </p:cNvSpPr>
          <p:nvPr/>
        </p:nvSpPr>
        <p:spPr>
          <a:xfrm>
            <a:off x="3558732" y="1709111"/>
            <a:ext cx="604157" cy="50118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b="1" dirty="0">
                <a:solidFill>
                  <a:schemeClr val="accent4"/>
                </a:solidFill>
                <a:cs typeface="Biome Light" panose="020B0303030204020804" pitchFamily="34" charset="0"/>
              </a:rPr>
              <a:t>Q2</a:t>
            </a:r>
          </a:p>
        </p:txBody>
      </p:sp>
      <p:sp>
        <p:nvSpPr>
          <p:cNvPr id="80" name="Title 1">
            <a:extLst>
              <a:ext uri="{FF2B5EF4-FFF2-40B4-BE49-F238E27FC236}">
                <a16:creationId xmlns:a16="http://schemas.microsoft.com/office/drawing/2014/main" id="{F7438FF9-EC22-4A3F-ADDB-34D6A1CA0020}"/>
              </a:ext>
            </a:extLst>
          </p:cNvPr>
          <p:cNvSpPr txBox="1">
            <a:spLocks/>
          </p:cNvSpPr>
          <p:nvPr/>
        </p:nvSpPr>
        <p:spPr>
          <a:xfrm>
            <a:off x="6299952" y="1709111"/>
            <a:ext cx="588731" cy="50118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b="1" dirty="0">
                <a:solidFill>
                  <a:schemeClr val="accent4"/>
                </a:solidFill>
                <a:cs typeface="Biome Light" panose="020B0303030204020804" pitchFamily="34" charset="0"/>
              </a:rPr>
              <a:t>Q3</a:t>
            </a:r>
          </a:p>
        </p:txBody>
      </p:sp>
      <p:sp>
        <p:nvSpPr>
          <p:cNvPr id="82" name="Title 1">
            <a:extLst>
              <a:ext uri="{FF2B5EF4-FFF2-40B4-BE49-F238E27FC236}">
                <a16:creationId xmlns:a16="http://schemas.microsoft.com/office/drawing/2014/main" id="{6063F1E3-11C4-4E56-B839-26CD88F2ACF7}"/>
              </a:ext>
            </a:extLst>
          </p:cNvPr>
          <p:cNvSpPr txBox="1">
            <a:spLocks/>
          </p:cNvSpPr>
          <p:nvPr/>
        </p:nvSpPr>
        <p:spPr>
          <a:xfrm>
            <a:off x="9010320" y="1709111"/>
            <a:ext cx="604157" cy="50118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b="1" dirty="0">
                <a:solidFill>
                  <a:schemeClr val="accent4"/>
                </a:solidFill>
                <a:cs typeface="Biome Light" panose="020B0303030204020804" pitchFamily="34" charset="0"/>
              </a:rPr>
              <a:t>Q4</a:t>
            </a:r>
          </a:p>
        </p:txBody>
      </p:sp>
      <p:sp>
        <p:nvSpPr>
          <p:cNvPr id="45" name="Rectangle 44">
            <a:extLst>
              <a:ext uri="{FF2B5EF4-FFF2-40B4-BE49-F238E27FC236}">
                <a16:creationId xmlns:a16="http://schemas.microsoft.com/office/drawing/2014/main" id="{04CA3F56-6B4F-4DFF-B133-DBA85DE6850E}"/>
              </a:ext>
              <a:ext uri="{C183D7F6-B498-43B3-948B-1728B52AA6E4}">
                <adec:decorative xmlns:adec="http://schemas.microsoft.com/office/drawing/2017/decorative" val="1"/>
              </a:ext>
            </a:extLst>
          </p:cNvPr>
          <p:cNvSpPr/>
          <p:nvPr/>
        </p:nvSpPr>
        <p:spPr>
          <a:xfrm>
            <a:off x="802349" y="2578060"/>
            <a:ext cx="2506948" cy="3015020"/>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1" name="Rectangle 90">
            <a:extLst>
              <a:ext uri="{FF2B5EF4-FFF2-40B4-BE49-F238E27FC236}">
                <a16:creationId xmlns:a16="http://schemas.microsoft.com/office/drawing/2014/main" id="{C156482F-4317-491F-AFBA-E1AC4F3EE213}"/>
              </a:ext>
              <a:ext uri="{C183D7F6-B498-43B3-948B-1728B52AA6E4}">
                <adec:decorative xmlns:adec="http://schemas.microsoft.com/office/drawing/2017/decorative" val="1"/>
              </a:ext>
            </a:extLst>
          </p:cNvPr>
          <p:cNvSpPr/>
          <p:nvPr/>
        </p:nvSpPr>
        <p:spPr>
          <a:xfrm>
            <a:off x="3534200" y="2578060"/>
            <a:ext cx="2487168" cy="3015020"/>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5" name="Rectangle 94">
            <a:extLst>
              <a:ext uri="{FF2B5EF4-FFF2-40B4-BE49-F238E27FC236}">
                <a16:creationId xmlns:a16="http://schemas.microsoft.com/office/drawing/2014/main" id="{C4F6EFBC-D760-468D-9BF7-FAAD40BF5D52}"/>
              </a:ext>
              <a:ext uri="{C183D7F6-B498-43B3-948B-1728B52AA6E4}">
                <adec:decorative xmlns:adec="http://schemas.microsoft.com/office/drawing/2017/decorative" val="1"/>
              </a:ext>
            </a:extLst>
          </p:cNvPr>
          <p:cNvSpPr/>
          <p:nvPr/>
        </p:nvSpPr>
        <p:spPr>
          <a:xfrm>
            <a:off x="6266051" y="2578060"/>
            <a:ext cx="2487168" cy="3015020"/>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9" name="Rectangle 98">
            <a:extLst>
              <a:ext uri="{FF2B5EF4-FFF2-40B4-BE49-F238E27FC236}">
                <a16:creationId xmlns:a16="http://schemas.microsoft.com/office/drawing/2014/main" id="{3A80BA8B-9E64-46F6-BB41-F59F1B3E9783}"/>
              </a:ext>
              <a:ext uri="{C183D7F6-B498-43B3-948B-1728B52AA6E4}">
                <adec:decorative xmlns:adec="http://schemas.microsoft.com/office/drawing/2017/decorative" val="1"/>
              </a:ext>
            </a:extLst>
          </p:cNvPr>
          <p:cNvSpPr/>
          <p:nvPr/>
        </p:nvSpPr>
        <p:spPr>
          <a:xfrm>
            <a:off x="8983692" y="2578060"/>
            <a:ext cx="2487168" cy="3015020"/>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4" name="TextBox 43">
            <a:extLst>
              <a:ext uri="{FF2B5EF4-FFF2-40B4-BE49-F238E27FC236}">
                <a16:creationId xmlns:a16="http://schemas.microsoft.com/office/drawing/2014/main" id="{AB2D8CCC-2870-4227-ABD9-02D24FF59C9D}"/>
              </a:ext>
            </a:extLst>
          </p:cNvPr>
          <p:cNvSpPr txBox="1"/>
          <p:nvPr/>
        </p:nvSpPr>
        <p:spPr>
          <a:xfrm>
            <a:off x="832935" y="2410633"/>
            <a:ext cx="604158" cy="338554"/>
          </a:xfrm>
          <a:prstGeom prst="rect">
            <a:avLst/>
          </a:prstGeom>
          <a:noFill/>
        </p:spPr>
        <p:txBody>
          <a:bodyPr wrap="square" rtlCol="0">
            <a:spAutoFit/>
          </a:bodyPr>
          <a:lstStyle/>
          <a:p>
            <a:pPr algn="ctr"/>
            <a:r>
              <a:rPr lang="en-US" sz="1600" dirty="0">
                <a:solidFill>
                  <a:schemeClr val="bg1"/>
                </a:solidFill>
                <a:latin typeface="+mj-lt"/>
                <a:cs typeface="Biome Light" panose="020B0303030204020804" pitchFamily="34" charset="0"/>
              </a:rPr>
              <a:t>Jul</a:t>
            </a:r>
          </a:p>
        </p:txBody>
      </p:sp>
      <p:sp>
        <p:nvSpPr>
          <p:cNvPr id="46" name="TextBox 45">
            <a:extLst>
              <a:ext uri="{FF2B5EF4-FFF2-40B4-BE49-F238E27FC236}">
                <a16:creationId xmlns:a16="http://schemas.microsoft.com/office/drawing/2014/main" id="{72A33B70-9718-4660-A2AE-8C514CC59259}"/>
              </a:ext>
            </a:extLst>
          </p:cNvPr>
          <p:cNvSpPr txBox="1"/>
          <p:nvPr/>
        </p:nvSpPr>
        <p:spPr>
          <a:xfrm>
            <a:off x="1741713" y="2410633"/>
            <a:ext cx="604158" cy="338554"/>
          </a:xfrm>
          <a:prstGeom prst="rect">
            <a:avLst/>
          </a:prstGeom>
          <a:noFill/>
        </p:spPr>
        <p:txBody>
          <a:bodyPr wrap="square" rtlCol="0">
            <a:spAutoFit/>
          </a:bodyPr>
          <a:lstStyle/>
          <a:p>
            <a:pPr algn="ctr"/>
            <a:r>
              <a:rPr lang="en-US" sz="1600" dirty="0">
                <a:solidFill>
                  <a:schemeClr val="bg1"/>
                </a:solidFill>
                <a:latin typeface="+mj-lt"/>
                <a:cs typeface="Biome Light" panose="020B0303030204020804" pitchFamily="34" charset="0"/>
              </a:rPr>
              <a:t>Aug</a:t>
            </a:r>
          </a:p>
        </p:txBody>
      </p:sp>
      <p:sp>
        <p:nvSpPr>
          <p:cNvPr id="48" name="TextBox 47">
            <a:extLst>
              <a:ext uri="{FF2B5EF4-FFF2-40B4-BE49-F238E27FC236}">
                <a16:creationId xmlns:a16="http://schemas.microsoft.com/office/drawing/2014/main" id="{271910E1-1CD0-4263-8B65-DF80AB091A84}"/>
              </a:ext>
            </a:extLst>
          </p:cNvPr>
          <p:cNvSpPr txBox="1"/>
          <p:nvPr/>
        </p:nvSpPr>
        <p:spPr>
          <a:xfrm>
            <a:off x="2650133" y="2410633"/>
            <a:ext cx="604158" cy="338554"/>
          </a:xfrm>
          <a:prstGeom prst="rect">
            <a:avLst/>
          </a:prstGeom>
          <a:noFill/>
        </p:spPr>
        <p:txBody>
          <a:bodyPr wrap="square" rtlCol="0">
            <a:spAutoFit/>
          </a:bodyPr>
          <a:lstStyle/>
          <a:p>
            <a:pPr algn="ctr"/>
            <a:r>
              <a:rPr lang="en-US" sz="1600" dirty="0">
                <a:solidFill>
                  <a:schemeClr val="bg1"/>
                </a:solidFill>
                <a:latin typeface="+mj-lt"/>
                <a:cs typeface="Biome Light" panose="020B0303030204020804" pitchFamily="34" charset="0"/>
              </a:rPr>
              <a:t>Sep</a:t>
            </a:r>
          </a:p>
        </p:txBody>
      </p:sp>
      <p:sp>
        <p:nvSpPr>
          <p:cNvPr id="50" name="TextBox 49">
            <a:extLst>
              <a:ext uri="{FF2B5EF4-FFF2-40B4-BE49-F238E27FC236}">
                <a16:creationId xmlns:a16="http://schemas.microsoft.com/office/drawing/2014/main" id="{C8B5CD73-11BC-43DA-910C-ABCDC49C4233}"/>
              </a:ext>
            </a:extLst>
          </p:cNvPr>
          <p:cNvSpPr txBox="1"/>
          <p:nvPr/>
        </p:nvSpPr>
        <p:spPr>
          <a:xfrm>
            <a:off x="4390864" y="2410633"/>
            <a:ext cx="757087" cy="338554"/>
          </a:xfrm>
          <a:prstGeom prst="rect">
            <a:avLst/>
          </a:prstGeom>
          <a:noFill/>
        </p:spPr>
        <p:txBody>
          <a:bodyPr wrap="square" rtlCol="0">
            <a:spAutoFit/>
          </a:bodyPr>
          <a:lstStyle/>
          <a:p>
            <a:pPr algn="ctr"/>
            <a:r>
              <a:rPr lang="en-US" sz="1600" dirty="0">
                <a:solidFill>
                  <a:schemeClr val="bg1"/>
                </a:solidFill>
                <a:latin typeface="+mj-lt"/>
                <a:cs typeface="Biome Light" panose="020B0303030204020804" pitchFamily="34" charset="0"/>
              </a:rPr>
              <a:t>Nov</a:t>
            </a:r>
          </a:p>
        </p:txBody>
      </p:sp>
      <p:sp>
        <p:nvSpPr>
          <p:cNvPr id="52" name="TextBox 51">
            <a:extLst>
              <a:ext uri="{FF2B5EF4-FFF2-40B4-BE49-F238E27FC236}">
                <a16:creationId xmlns:a16="http://schemas.microsoft.com/office/drawing/2014/main" id="{A4F85F2D-21EB-430E-87FA-3C2988015BD5}"/>
              </a:ext>
            </a:extLst>
          </p:cNvPr>
          <p:cNvSpPr txBox="1"/>
          <p:nvPr/>
        </p:nvSpPr>
        <p:spPr>
          <a:xfrm>
            <a:off x="3574159" y="2410633"/>
            <a:ext cx="604158" cy="338554"/>
          </a:xfrm>
          <a:prstGeom prst="rect">
            <a:avLst/>
          </a:prstGeom>
          <a:noFill/>
        </p:spPr>
        <p:txBody>
          <a:bodyPr wrap="square" rtlCol="0">
            <a:spAutoFit/>
          </a:bodyPr>
          <a:lstStyle/>
          <a:p>
            <a:pPr algn="ctr"/>
            <a:r>
              <a:rPr lang="en-US" sz="1600" dirty="0">
                <a:solidFill>
                  <a:schemeClr val="bg1"/>
                </a:solidFill>
                <a:latin typeface="+mj-lt"/>
                <a:cs typeface="Biome Light" panose="020B0303030204020804" pitchFamily="34" charset="0"/>
              </a:rPr>
              <a:t>Oct</a:t>
            </a:r>
          </a:p>
        </p:txBody>
      </p:sp>
      <p:sp>
        <p:nvSpPr>
          <p:cNvPr id="54" name="TextBox 53">
            <a:extLst>
              <a:ext uri="{FF2B5EF4-FFF2-40B4-BE49-F238E27FC236}">
                <a16:creationId xmlns:a16="http://schemas.microsoft.com/office/drawing/2014/main" id="{A9BECB44-1C03-468E-9519-E27DEFF7D5F1}"/>
              </a:ext>
            </a:extLst>
          </p:cNvPr>
          <p:cNvSpPr txBox="1"/>
          <p:nvPr/>
        </p:nvSpPr>
        <p:spPr>
          <a:xfrm>
            <a:off x="5299462" y="2410633"/>
            <a:ext cx="757087" cy="338554"/>
          </a:xfrm>
          <a:prstGeom prst="rect">
            <a:avLst/>
          </a:prstGeom>
          <a:noFill/>
        </p:spPr>
        <p:txBody>
          <a:bodyPr wrap="square" rtlCol="0">
            <a:spAutoFit/>
          </a:bodyPr>
          <a:lstStyle/>
          <a:p>
            <a:pPr algn="ctr"/>
            <a:r>
              <a:rPr lang="en-US" sz="1600" dirty="0">
                <a:solidFill>
                  <a:schemeClr val="bg1"/>
                </a:solidFill>
                <a:latin typeface="+mj-lt"/>
                <a:cs typeface="Biome Light" panose="020B0303030204020804" pitchFamily="34" charset="0"/>
              </a:rPr>
              <a:t>Dec</a:t>
            </a:r>
          </a:p>
        </p:txBody>
      </p:sp>
      <p:sp>
        <p:nvSpPr>
          <p:cNvPr id="56" name="TextBox 55">
            <a:extLst>
              <a:ext uri="{FF2B5EF4-FFF2-40B4-BE49-F238E27FC236}">
                <a16:creationId xmlns:a16="http://schemas.microsoft.com/office/drawing/2014/main" id="{B91474A0-3948-4481-B3F1-1BD1F9FD5596}"/>
              </a:ext>
            </a:extLst>
          </p:cNvPr>
          <p:cNvSpPr txBox="1"/>
          <p:nvPr/>
        </p:nvSpPr>
        <p:spPr>
          <a:xfrm>
            <a:off x="6208060" y="2410633"/>
            <a:ext cx="757087" cy="338554"/>
          </a:xfrm>
          <a:prstGeom prst="rect">
            <a:avLst/>
          </a:prstGeom>
          <a:noFill/>
        </p:spPr>
        <p:txBody>
          <a:bodyPr wrap="square" rtlCol="0">
            <a:spAutoFit/>
          </a:bodyPr>
          <a:lstStyle/>
          <a:p>
            <a:pPr algn="ctr"/>
            <a:r>
              <a:rPr lang="en-US" sz="1600" dirty="0">
                <a:solidFill>
                  <a:schemeClr val="bg1"/>
                </a:solidFill>
                <a:latin typeface="+mj-lt"/>
                <a:cs typeface="Biome Light" panose="020B0303030204020804" pitchFamily="34" charset="0"/>
              </a:rPr>
              <a:t>Jan</a:t>
            </a:r>
          </a:p>
        </p:txBody>
      </p:sp>
      <p:sp>
        <p:nvSpPr>
          <p:cNvPr id="58" name="TextBox 57">
            <a:extLst>
              <a:ext uri="{FF2B5EF4-FFF2-40B4-BE49-F238E27FC236}">
                <a16:creationId xmlns:a16="http://schemas.microsoft.com/office/drawing/2014/main" id="{8A985E6F-8992-46C8-A3A9-0252AC0BD256}"/>
              </a:ext>
            </a:extLst>
          </p:cNvPr>
          <p:cNvSpPr txBox="1"/>
          <p:nvPr/>
        </p:nvSpPr>
        <p:spPr>
          <a:xfrm>
            <a:off x="7116658" y="2410633"/>
            <a:ext cx="757087" cy="338554"/>
          </a:xfrm>
          <a:prstGeom prst="rect">
            <a:avLst/>
          </a:prstGeom>
          <a:noFill/>
        </p:spPr>
        <p:txBody>
          <a:bodyPr wrap="square" rtlCol="0">
            <a:spAutoFit/>
          </a:bodyPr>
          <a:lstStyle/>
          <a:p>
            <a:pPr algn="ctr"/>
            <a:r>
              <a:rPr lang="en-US" sz="1600" dirty="0">
                <a:solidFill>
                  <a:schemeClr val="bg1"/>
                </a:solidFill>
                <a:latin typeface="+mj-lt"/>
                <a:cs typeface="Biome Light" panose="020B0303030204020804" pitchFamily="34" charset="0"/>
              </a:rPr>
              <a:t>Feb</a:t>
            </a:r>
          </a:p>
        </p:txBody>
      </p:sp>
      <p:sp>
        <p:nvSpPr>
          <p:cNvPr id="60" name="TextBox 59">
            <a:extLst>
              <a:ext uri="{FF2B5EF4-FFF2-40B4-BE49-F238E27FC236}">
                <a16:creationId xmlns:a16="http://schemas.microsoft.com/office/drawing/2014/main" id="{FCB6B85C-AD04-4022-B4E1-7CDFE4556405}"/>
              </a:ext>
            </a:extLst>
          </p:cNvPr>
          <p:cNvSpPr txBox="1"/>
          <p:nvPr/>
        </p:nvSpPr>
        <p:spPr>
          <a:xfrm>
            <a:off x="8025256" y="2410633"/>
            <a:ext cx="757087" cy="338554"/>
          </a:xfrm>
          <a:prstGeom prst="rect">
            <a:avLst/>
          </a:prstGeom>
          <a:noFill/>
        </p:spPr>
        <p:txBody>
          <a:bodyPr wrap="square" rtlCol="0">
            <a:spAutoFit/>
          </a:bodyPr>
          <a:lstStyle/>
          <a:p>
            <a:pPr algn="ctr"/>
            <a:r>
              <a:rPr lang="en-US" sz="1600" dirty="0">
                <a:solidFill>
                  <a:schemeClr val="bg1"/>
                </a:solidFill>
                <a:latin typeface="+mj-lt"/>
                <a:cs typeface="Biome Light" panose="020B0303030204020804" pitchFamily="34" charset="0"/>
              </a:rPr>
              <a:t>Mar</a:t>
            </a:r>
          </a:p>
        </p:txBody>
      </p:sp>
      <p:sp>
        <p:nvSpPr>
          <p:cNvPr id="62" name="TextBox 61">
            <a:extLst>
              <a:ext uri="{FF2B5EF4-FFF2-40B4-BE49-F238E27FC236}">
                <a16:creationId xmlns:a16="http://schemas.microsoft.com/office/drawing/2014/main" id="{04CD836B-A190-4A59-9ACF-3B40EAEA9BCB}"/>
              </a:ext>
            </a:extLst>
          </p:cNvPr>
          <p:cNvSpPr txBox="1"/>
          <p:nvPr/>
        </p:nvSpPr>
        <p:spPr>
          <a:xfrm>
            <a:off x="8933854" y="2410633"/>
            <a:ext cx="757087" cy="338554"/>
          </a:xfrm>
          <a:prstGeom prst="rect">
            <a:avLst/>
          </a:prstGeom>
          <a:noFill/>
        </p:spPr>
        <p:txBody>
          <a:bodyPr wrap="square" rtlCol="0">
            <a:spAutoFit/>
          </a:bodyPr>
          <a:lstStyle/>
          <a:p>
            <a:pPr algn="ctr"/>
            <a:r>
              <a:rPr lang="en-US" sz="1600" dirty="0">
                <a:solidFill>
                  <a:schemeClr val="bg1"/>
                </a:solidFill>
                <a:latin typeface="+mj-lt"/>
                <a:cs typeface="Biome Light" panose="020B0303030204020804" pitchFamily="34" charset="0"/>
              </a:rPr>
              <a:t>Apr</a:t>
            </a:r>
          </a:p>
        </p:txBody>
      </p:sp>
      <p:sp>
        <p:nvSpPr>
          <p:cNvPr id="64" name="TextBox 63">
            <a:extLst>
              <a:ext uri="{FF2B5EF4-FFF2-40B4-BE49-F238E27FC236}">
                <a16:creationId xmlns:a16="http://schemas.microsoft.com/office/drawing/2014/main" id="{CA49F82E-F0CC-4890-8686-8F661F8C7332}"/>
              </a:ext>
            </a:extLst>
          </p:cNvPr>
          <p:cNvSpPr txBox="1"/>
          <p:nvPr/>
        </p:nvSpPr>
        <p:spPr>
          <a:xfrm>
            <a:off x="9842452" y="2410633"/>
            <a:ext cx="757087" cy="338554"/>
          </a:xfrm>
          <a:prstGeom prst="rect">
            <a:avLst/>
          </a:prstGeom>
          <a:noFill/>
        </p:spPr>
        <p:txBody>
          <a:bodyPr wrap="square" rtlCol="0">
            <a:spAutoFit/>
          </a:bodyPr>
          <a:lstStyle/>
          <a:p>
            <a:pPr algn="ctr"/>
            <a:r>
              <a:rPr lang="en-US" sz="1600" dirty="0">
                <a:solidFill>
                  <a:schemeClr val="bg1"/>
                </a:solidFill>
                <a:latin typeface="+mj-lt"/>
                <a:cs typeface="Biome Light" panose="020B0303030204020804" pitchFamily="34" charset="0"/>
              </a:rPr>
              <a:t>May</a:t>
            </a:r>
          </a:p>
        </p:txBody>
      </p:sp>
      <p:sp>
        <p:nvSpPr>
          <p:cNvPr id="66" name="TextBox 65">
            <a:extLst>
              <a:ext uri="{FF2B5EF4-FFF2-40B4-BE49-F238E27FC236}">
                <a16:creationId xmlns:a16="http://schemas.microsoft.com/office/drawing/2014/main" id="{CA92DCAA-7A96-4807-96C2-97D8D1B18BDD}"/>
              </a:ext>
            </a:extLst>
          </p:cNvPr>
          <p:cNvSpPr txBox="1"/>
          <p:nvPr/>
        </p:nvSpPr>
        <p:spPr>
          <a:xfrm>
            <a:off x="10751050" y="2410633"/>
            <a:ext cx="757087" cy="338554"/>
          </a:xfrm>
          <a:prstGeom prst="rect">
            <a:avLst/>
          </a:prstGeom>
          <a:noFill/>
        </p:spPr>
        <p:txBody>
          <a:bodyPr wrap="square" rtlCol="0">
            <a:spAutoFit/>
          </a:bodyPr>
          <a:lstStyle/>
          <a:p>
            <a:pPr algn="ctr"/>
            <a:r>
              <a:rPr lang="en-US" sz="1600" dirty="0">
                <a:solidFill>
                  <a:schemeClr val="bg1"/>
                </a:solidFill>
                <a:latin typeface="+mj-lt"/>
                <a:cs typeface="Biome Light" panose="020B0303030204020804" pitchFamily="34" charset="0"/>
              </a:rPr>
              <a:t>Jun</a:t>
            </a:r>
          </a:p>
        </p:txBody>
      </p:sp>
      <p:sp>
        <p:nvSpPr>
          <p:cNvPr id="68" name="TextBox 67">
            <a:extLst>
              <a:ext uri="{FF2B5EF4-FFF2-40B4-BE49-F238E27FC236}">
                <a16:creationId xmlns:a16="http://schemas.microsoft.com/office/drawing/2014/main" id="{C9097234-38E0-4114-A29F-508805824B65}"/>
              </a:ext>
            </a:extLst>
          </p:cNvPr>
          <p:cNvSpPr txBox="1"/>
          <p:nvPr/>
        </p:nvSpPr>
        <p:spPr>
          <a:xfrm>
            <a:off x="989441" y="3358599"/>
            <a:ext cx="2085110" cy="1609290"/>
          </a:xfrm>
          <a:prstGeom prst="rect">
            <a:avLst/>
          </a:prstGeom>
          <a:noFill/>
        </p:spPr>
        <p:txBody>
          <a:bodyPr wrap="square" rIns="0" rtlCol="0">
            <a:noAutofit/>
          </a:bodyPr>
          <a:lstStyle/>
          <a:p>
            <a:pPr algn="ctr"/>
            <a:r>
              <a:rPr lang="en-US" b="1" dirty="0">
                <a:latin typeface="+mj-lt"/>
                <a:cs typeface="Biome Light" panose="020B0303030204020804" pitchFamily="34" charset="0"/>
              </a:rPr>
              <a:t>Product launch</a:t>
            </a:r>
            <a:br>
              <a:rPr lang="en-US" b="1" dirty="0">
                <a:latin typeface="+mj-lt"/>
                <a:cs typeface="Biome Light" panose="020B0303030204020804" pitchFamily="34" charset="0"/>
              </a:rPr>
            </a:br>
            <a:endParaRPr lang="en-US" b="1" dirty="0">
              <a:latin typeface="+mj-lt"/>
              <a:cs typeface="Biome Light" panose="020B0303030204020804" pitchFamily="34" charset="0"/>
            </a:endParaRPr>
          </a:p>
          <a:p>
            <a:pPr algn="ctr"/>
            <a:r>
              <a:rPr lang="en-US" sz="1400" b="0" i="0" u="none" strike="noStrike" dirty="0">
                <a:effectLst/>
                <a:cs typeface="Biome Light" panose="020B0303030204020804" pitchFamily="34" charset="0"/>
              </a:rPr>
              <a:t>Lorem ipsum dolor sit amet, consectetur adipiscing elit. Mauris vitae lorem id leo accumsan.</a:t>
            </a:r>
            <a:endParaRPr lang="en-US" sz="1400" dirty="0">
              <a:cs typeface="Biome Light" panose="020B0303030204020804" pitchFamily="34" charset="0"/>
            </a:endParaRPr>
          </a:p>
        </p:txBody>
      </p:sp>
      <p:sp>
        <p:nvSpPr>
          <p:cNvPr id="4" name="TextBox 3">
            <a:extLst>
              <a:ext uri="{FF2B5EF4-FFF2-40B4-BE49-F238E27FC236}">
                <a16:creationId xmlns:a16="http://schemas.microsoft.com/office/drawing/2014/main" id="{F289E278-8976-4219-B8E5-16D2E65CD0E0}"/>
              </a:ext>
            </a:extLst>
          </p:cNvPr>
          <p:cNvSpPr txBox="1"/>
          <p:nvPr/>
        </p:nvSpPr>
        <p:spPr>
          <a:xfrm>
            <a:off x="3735229" y="3358599"/>
            <a:ext cx="2085110" cy="1609290"/>
          </a:xfrm>
          <a:prstGeom prst="rect">
            <a:avLst/>
          </a:prstGeom>
          <a:noFill/>
        </p:spPr>
        <p:txBody>
          <a:bodyPr wrap="square" rIns="0" rtlCol="0">
            <a:noAutofit/>
          </a:bodyPr>
          <a:lstStyle/>
          <a:p>
            <a:pPr algn="ctr"/>
            <a:r>
              <a:rPr lang="en-US" b="1" dirty="0">
                <a:latin typeface="+mj-lt"/>
                <a:cs typeface="Biome Light" panose="020B0303030204020804" pitchFamily="34" charset="0"/>
              </a:rPr>
              <a:t>Product launch</a:t>
            </a:r>
            <a:br>
              <a:rPr lang="en-US" b="1" dirty="0">
                <a:latin typeface="+mj-lt"/>
                <a:cs typeface="Biome Light" panose="020B0303030204020804" pitchFamily="34" charset="0"/>
              </a:rPr>
            </a:br>
            <a:endParaRPr lang="en-US" b="1" dirty="0">
              <a:latin typeface="+mj-lt"/>
              <a:cs typeface="Biome Light" panose="020B0303030204020804" pitchFamily="34" charset="0"/>
            </a:endParaRPr>
          </a:p>
          <a:p>
            <a:pPr algn="ctr"/>
            <a:r>
              <a:rPr lang="en-US" sz="1400" b="0" i="0" u="none" strike="noStrike" dirty="0">
                <a:effectLst/>
                <a:cs typeface="Biome Light" panose="020B0303030204020804" pitchFamily="34" charset="0"/>
              </a:rPr>
              <a:t>Lorem ipsum dolor sit amet, consectetur adipiscing elit. Mauris vitae lorem id leo accumsan.</a:t>
            </a:r>
            <a:endParaRPr lang="en-US" sz="1400" dirty="0">
              <a:cs typeface="Biome Light" panose="020B0303030204020804" pitchFamily="34" charset="0"/>
            </a:endParaRPr>
          </a:p>
        </p:txBody>
      </p:sp>
      <p:sp>
        <p:nvSpPr>
          <p:cNvPr id="5" name="TextBox 4">
            <a:extLst>
              <a:ext uri="{FF2B5EF4-FFF2-40B4-BE49-F238E27FC236}">
                <a16:creationId xmlns:a16="http://schemas.microsoft.com/office/drawing/2014/main" id="{9E60F69B-8088-4A76-862A-5DC3B7B099A1}"/>
              </a:ext>
            </a:extLst>
          </p:cNvPr>
          <p:cNvSpPr txBox="1"/>
          <p:nvPr/>
        </p:nvSpPr>
        <p:spPr>
          <a:xfrm>
            <a:off x="6452646" y="3358599"/>
            <a:ext cx="2085110" cy="1609290"/>
          </a:xfrm>
          <a:prstGeom prst="rect">
            <a:avLst/>
          </a:prstGeom>
          <a:noFill/>
        </p:spPr>
        <p:txBody>
          <a:bodyPr wrap="square" rIns="0" rtlCol="0">
            <a:noAutofit/>
          </a:bodyPr>
          <a:lstStyle/>
          <a:p>
            <a:pPr algn="ctr"/>
            <a:r>
              <a:rPr lang="en-US" b="1" dirty="0">
                <a:latin typeface="+mj-lt"/>
                <a:cs typeface="Biome Light" panose="020B0303030204020804" pitchFamily="34" charset="0"/>
              </a:rPr>
              <a:t>Product launch</a:t>
            </a:r>
            <a:br>
              <a:rPr lang="en-US" b="1" dirty="0">
                <a:latin typeface="+mj-lt"/>
                <a:cs typeface="Biome Light" panose="020B0303030204020804" pitchFamily="34" charset="0"/>
              </a:rPr>
            </a:br>
            <a:endParaRPr lang="en-US" b="1" dirty="0">
              <a:latin typeface="+mj-lt"/>
              <a:cs typeface="Biome Light" panose="020B0303030204020804" pitchFamily="34" charset="0"/>
            </a:endParaRPr>
          </a:p>
          <a:p>
            <a:pPr algn="ctr"/>
            <a:r>
              <a:rPr lang="en-US" sz="1400" b="0" i="0" u="none" strike="noStrike" dirty="0">
                <a:effectLst/>
                <a:cs typeface="Biome Light" panose="020B0303030204020804" pitchFamily="34" charset="0"/>
              </a:rPr>
              <a:t>Lorem ipsum dolor sit amet, consectetur adipiscing elit. Mauris vitae lorem id leo accumsan.</a:t>
            </a:r>
            <a:endParaRPr lang="en-US" sz="1400" dirty="0">
              <a:cs typeface="Biome Light" panose="020B0303030204020804" pitchFamily="34" charset="0"/>
            </a:endParaRPr>
          </a:p>
        </p:txBody>
      </p:sp>
      <p:sp>
        <p:nvSpPr>
          <p:cNvPr id="7" name="TextBox 6">
            <a:extLst>
              <a:ext uri="{FF2B5EF4-FFF2-40B4-BE49-F238E27FC236}">
                <a16:creationId xmlns:a16="http://schemas.microsoft.com/office/drawing/2014/main" id="{F44673B4-C0B9-43A0-B642-C8D78A87A514}"/>
              </a:ext>
            </a:extLst>
          </p:cNvPr>
          <p:cNvSpPr txBox="1"/>
          <p:nvPr/>
        </p:nvSpPr>
        <p:spPr>
          <a:xfrm>
            <a:off x="9178440" y="3358599"/>
            <a:ext cx="2085110" cy="1609290"/>
          </a:xfrm>
          <a:prstGeom prst="rect">
            <a:avLst/>
          </a:prstGeom>
          <a:noFill/>
        </p:spPr>
        <p:txBody>
          <a:bodyPr wrap="square" rIns="0" rtlCol="0">
            <a:noAutofit/>
          </a:bodyPr>
          <a:lstStyle/>
          <a:p>
            <a:pPr algn="ctr"/>
            <a:r>
              <a:rPr lang="en-US" b="1" dirty="0">
                <a:latin typeface="+mj-lt"/>
                <a:cs typeface="Biome Light" panose="020B0303030204020804" pitchFamily="34" charset="0"/>
              </a:rPr>
              <a:t>Product launch</a:t>
            </a:r>
            <a:br>
              <a:rPr lang="en-US" b="1" dirty="0">
                <a:latin typeface="+mj-lt"/>
                <a:cs typeface="Biome Light" panose="020B0303030204020804" pitchFamily="34" charset="0"/>
              </a:rPr>
            </a:br>
            <a:endParaRPr lang="en-US" b="1" dirty="0">
              <a:latin typeface="+mj-lt"/>
              <a:cs typeface="Biome Light" panose="020B0303030204020804" pitchFamily="34" charset="0"/>
            </a:endParaRPr>
          </a:p>
          <a:p>
            <a:pPr algn="ctr"/>
            <a:r>
              <a:rPr lang="en-US" sz="1400" b="0" i="0" u="none" strike="noStrike" dirty="0">
                <a:effectLst/>
                <a:cs typeface="Biome Light" panose="020B0303030204020804" pitchFamily="34" charset="0"/>
              </a:rPr>
              <a:t>Lorem ipsum dolor sit amet, consectetur adipiscing elit. Mauris vitae lorem id leo accumsan.</a:t>
            </a:r>
            <a:endParaRPr lang="en-US" sz="1400" dirty="0">
              <a:cs typeface="Biome Light" panose="020B0303030204020804" pitchFamily="34" charset="0"/>
            </a:endParaRPr>
          </a:p>
        </p:txBody>
      </p:sp>
    </p:spTree>
    <p:extLst>
      <p:ext uri="{BB962C8B-B14F-4D97-AF65-F5344CB8AC3E}">
        <p14:creationId xmlns:p14="http://schemas.microsoft.com/office/powerpoint/2010/main" val="18563140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0" name="Title 39">
            <a:extLst>
              <a:ext uri="{FF2B5EF4-FFF2-40B4-BE49-F238E27FC236}">
                <a16:creationId xmlns:a16="http://schemas.microsoft.com/office/drawing/2014/main" id="{B89E9C66-E38F-4FFF-B1A6-BA4E05DD831A}"/>
              </a:ext>
            </a:extLst>
          </p:cNvPr>
          <p:cNvSpPr>
            <a:spLocks noGrp="1"/>
          </p:cNvSpPr>
          <p:nvPr>
            <p:ph type="title"/>
          </p:nvPr>
        </p:nvSpPr>
        <p:spPr/>
        <p:txBody>
          <a:bodyPr/>
          <a:lstStyle/>
          <a:p>
            <a:r>
              <a:rPr lang="en-US" dirty="0"/>
              <a:t>Goals for Q2</a:t>
            </a:r>
            <a:br>
              <a:rPr lang="en-US" dirty="0"/>
            </a:br>
            <a:endParaRPr lang="en-US" dirty="0"/>
          </a:p>
        </p:txBody>
      </p:sp>
      <p:pic>
        <p:nvPicPr>
          <p:cNvPr id="42" name="Picture Placeholder 3" descr="close up of building">
            <a:extLst>
              <a:ext uri="{FF2B5EF4-FFF2-40B4-BE49-F238E27FC236}">
                <a16:creationId xmlns:a16="http://schemas.microsoft.com/office/drawing/2014/main" id="{5A9FCEFE-ADCB-4861-8CEA-A074136512A6}"/>
              </a:ext>
            </a:extLst>
          </p:cNvPr>
          <p:cNvPicPr>
            <a:picLocks noGrp="1" noChangeAspect="1"/>
          </p:cNvPicPr>
          <p:nvPr>
            <p:ph type="pic" sz="quarter" idx="20"/>
          </p:nvPr>
        </p:nvPicPr>
        <p:blipFill>
          <a:blip r:embed="rId2"/>
          <a:srcRect t="13712" b="13712"/>
          <a:stretch>
            <a:fillRect/>
          </a:stretch>
        </p:blipFill>
        <p:spPr>
          <a:xfrm>
            <a:off x="9393238" y="0"/>
            <a:ext cx="2798762" cy="1354138"/>
          </a:xfrm>
          <a:custGeom>
            <a:avLst/>
            <a:gdLst>
              <a:gd name="connsiteX0" fmla="*/ 316595 w 2798762"/>
              <a:gd name="connsiteY0" fmla="*/ 369378 h 1635849"/>
              <a:gd name="connsiteX1" fmla="*/ 1152465 w 2798762"/>
              <a:gd name="connsiteY1" fmla="*/ 369378 h 1635849"/>
              <a:gd name="connsiteX2" fmla="*/ 1469083 w 2798762"/>
              <a:gd name="connsiteY2" fmla="*/ 1002614 h 1635849"/>
              <a:gd name="connsiteX3" fmla="*/ 1152465 w 2798762"/>
              <a:gd name="connsiteY3" fmla="*/ 1635849 h 1635849"/>
              <a:gd name="connsiteX4" fmla="*/ 316595 w 2798762"/>
              <a:gd name="connsiteY4" fmla="*/ 1635849 h 1635849"/>
              <a:gd name="connsiteX5" fmla="*/ 0 w 2798762"/>
              <a:gd name="connsiteY5" fmla="*/ 1002660 h 1635849"/>
              <a:gd name="connsiteX6" fmla="*/ 0 w 2798762"/>
              <a:gd name="connsiteY6" fmla="*/ 1002568 h 1635849"/>
              <a:gd name="connsiteX7" fmla="*/ 1193125 w 2798762"/>
              <a:gd name="connsiteY7" fmla="*/ 0 h 1635849"/>
              <a:gd name="connsiteX8" fmla="*/ 2798762 w 2798762"/>
              <a:gd name="connsiteY8" fmla="*/ 0 h 1635849"/>
              <a:gd name="connsiteX9" fmla="*/ 2798762 w 2798762"/>
              <a:gd name="connsiteY9" fmla="*/ 786966 h 1635849"/>
              <a:gd name="connsiteX10" fmla="*/ 2719777 w 2798762"/>
              <a:gd name="connsiteY10" fmla="*/ 944936 h 1635849"/>
              <a:gd name="connsiteX11" fmla="*/ 1582346 w 2798762"/>
              <a:gd name="connsiteY11" fmla="*/ 944936 h 1635849"/>
              <a:gd name="connsiteX12" fmla="*/ 1151501 w 2798762"/>
              <a:gd name="connsiteY12" fmla="*/ 83246 h 1635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798762" h="1635849">
                <a:moveTo>
                  <a:pt x="316595" y="369378"/>
                </a:moveTo>
                <a:lnTo>
                  <a:pt x="1152465" y="369378"/>
                </a:lnTo>
                <a:lnTo>
                  <a:pt x="1469083" y="1002614"/>
                </a:lnTo>
                <a:lnTo>
                  <a:pt x="1152465" y="1635849"/>
                </a:lnTo>
                <a:lnTo>
                  <a:pt x="316595" y="1635849"/>
                </a:lnTo>
                <a:lnTo>
                  <a:pt x="0" y="1002660"/>
                </a:lnTo>
                <a:lnTo>
                  <a:pt x="0" y="1002568"/>
                </a:lnTo>
                <a:close/>
                <a:moveTo>
                  <a:pt x="1193125" y="0"/>
                </a:moveTo>
                <a:lnTo>
                  <a:pt x="2798762" y="0"/>
                </a:lnTo>
                <a:lnTo>
                  <a:pt x="2798762" y="786966"/>
                </a:lnTo>
                <a:lnTo>
                  <a:pt x="2719777" y="944936"/>
                </a:lnTo>
                <a:lnTo>
                  <a:pt x="1582346" y="944936"/>
                </a:lnTo>
                <a:lnTo>
                  <a:pt x="1151501" y="83246"/>
                </a:lnTo>
                <a:close/>
              </a:path>
            </a:pathLst>
          </a:custGeom>
        </p:spPr>
      </p:pic>
      <p:sp>
        <p:nvSpPr>
          <p:cNvPr id="8" name="Text Placeholder 7">
            <a:extLst>
              <a:ext uri="{FF2B5EF4-FFF2-40B4-BE49-F238E27FC236}">
                <a16:creationId xmlns:a16="http://schemas.microsoft.com/office/drawing/2014/main" id="{EFCE041C-95BD-44D2-B6C1-24D83ADE17A2}"/>
              </a:ext>
            </a:extLst>
          </p:cNvPr>
          <p:cNvSpPr>
            <a:spLocks noGrp="1"/>
          </p:cNvSpPr>
          <p:nvPr>
            <p:ph type="body" sz="quarter" idx="14"/>
          </p:nvPr>
        </p:nvSpPr>
        <p:spPr/>
        <p:txBody>
          <a:bodyPr/>
          <a:lstStyle/>
          <a:p>
            <a:r>
              <a:rPr lang="en-US" dirty="0"/>
              <a:t>Business opportunities</a:t>
            </a:r>
          </a:p>
        </p:txBody>
      </p:sp>
      <p:sp>
        <p:nvSpPr>
          <p:cNvPr id="5" name="Text Placeholder 4">
            <a:extLst>
              <a:ext uri="{FF2B5EF4-FFF2-40B4-BE49-F238E27FC236}">
                <a16:creationId xmlns:a16="http://schemas.microsoft.com/office/drawing/2014/main" id="{960AED82-F4F3-044A-B30A-FD32531BD7DF}"/>
              </a:ext>
            </a:extLst>
          </p:cNvPr>
          <p:cNvSpPr>
            <a:spLocks noGrp="1"/>
          </p:cNvSpPr>
          <p:nvPr>
            <p:ph type="body" sz="quarter" idx="13"/>
          </p:nvPr>
        </p:nvSpPr>
        <p:spPr/>
        <p:txBody>
          <a:bodyPr/>
          <a:lstStyle/>
          <a:p>
            <a:r>
              <a:rPr lang="en-US" dirty="0"/>
              <a:t>Increase customer satisfaction by 2%</a:t>
            </a:r>
            <a:br>
              <a:rPr lang="en-US" dirty="0"/>
            </a:br>
            <a:endParaRPr lang="en-US" dirty="0"/>
          </a:p>
          <a:p>
            <a:r>
              <a:rPr lang="en-US" dirty="0"/>
              <a:t>Maintain growth</a:t>
            </a:r>
          </a:p>
          <a:p>
            <a:endParaRPr lang="en-US" dirty="0"/>
          </a:p>
        </p:txBody>
      </p:sp>
      <p:sp>
        <p:nvSpPr>
          <p:cNvPr id="16" name="Text Placeholder 15">
            <a:extLst>
              <a:ext uri="{FF2B5EF4-FFF2-40B4-BE49-F238E27FC236}">
                <a16:creationId xmlns:a16="http://schemas.microsoft.com/office/drawing/2014/main" id="{F5DCF7EA-3411-4C0C-80B9-EA80529F6425}"/>
              </a:ext>
            </a:extLst>
          </p:cNvPr>
          <p:cNvSpPr>
            <a:spLocks noGrp="1"/>
          </p:cNvSpPr>
          <p:nvPr>
            <p:ph type="body" sz="quarter" idx="17"/>
          </p:nvPr>
        </p:nvSpPr>
        <p:spPr/>
        <p:txBody>
          <a:bodyPr/>
          <a:lstStyle/>
          <a:p>
            <a:r>
              <a:rPr lang="en-US" dirty="0"/>
              <a:t>Added priorities</a:t>
            </a:r>
          </a:p>
        </p:txBody>
      </p:sp>
      <p:sp>
        <p:nvSpPr>
          <p:cNvPr id="11" name="Text Placeholder 10">
            <a:extLst>
              <a:ext uri="{FF2B5EF4-FFF2-40B4-BE49-F238E27FC236}">
                <a16:creationId xmlns:a16="http://schemas.microsoft.com/office/drawing/2014/main" id="{3F833AD6-5D57-BE44-8842-EAACC39A6BEE}"/>
              </a:ext>
            </a:extLst>
          </p:cNvPr>
          <p:cNvSpPr>
            <a:spLocks noGrp="1"/>
          </p:cNvSpPr>
          <p:nvPr>
            <p:ph type="body" sz="quarter" idx="18"/>
          </p:nvPr>
        </p:nvSpPr>
        <p:spPr/>
        <p:txBody>
          <a:bodyPr/>
          <a:lstStyle/>
          <a:p>
            <a:r>
              <a:rPr lang="en-US" dirty="0"/>
              <a:t>Decrease the number of rotations by at least 2</a:t>
            </a:r>
            <a:br>
              <a:rPr lang="en-US" dirty="0"/>
            </a:br>
            <a:endParaRPr lang="en-US" dirty="0"/>
          </a:p>
          <a:p>
            <a:r>
              <a:rPr lang="en-US" dirty="0"/>
              <a:t>Ensure the cost of development stays below budget</a:t>
            </a:r>
          </a:p>
          <a:p>
            <a:endParaRPr lang="en-US" dirty="0"/>
          </a:p>
        </p:txBody>
      </p:sp>
      <p:sp>
        <p:nvSpPr>
          <p:cNvPr id="9" name="Text Placeholder 8">
            <a:extLst>
              <a:ext uri="{FF2B5EF4-FFF2-40B4-BE49-F238E27FC236}">
                <a16:creationId xmlns:a16="http://schemas.microsoft.com/office/drawing/2014/main" id="{5EB1EB18-010F-4370-A5A6-0A68EC2345C4}"/>
              </a:ext>
            </a:extLst>
          </p:cNvPr>
          <p:cNvSpPr>
            <a:spLocks noGrp="1"/>
          </p:cNvSpPr>
          <p:nvPr>
            <p:ph type="body" sz="quarter" idx="15"/>
          </p:nvPr>
        </p:nvSpPr>
        <p:spPr/>
        <p:txBody>
          <a:bodyPr/>
          <a:lstStyle/>
          <a:p>
            <a:r>
              <a:rPr lang="en-US" dirty="0"/>
              <a:t>Employee priorities</a:t>
            </a:r>
          </a:p>
        </p:txBody>
      </p:sp>
      <p:sp>
        <p:nvSpPr>
          <p:cNvPr id="15" name="Text Placeholder 14">
            <a:extLst>
              <a:ext uri="{FF2B5EF4-FFF2-40B4-BE49-F238E27FC236}">
                <a16:creationId xmlns:a16="http://schemas.microsoft.com/office/drawing/2014/main" id="{69205F1B-456F-AF42-81AD-D646AEB4F714}"/>
              </a:ext>
            </a:extLst>
          </p:cNvPr>
          <p:cNvSpPr>
            <a:spLocks noGrp="1"/>
          </p:cNvSpPr>
          <p:nvPr>
            <p:ph type="body" sz="quarter" idx="16"/>
          </p:nvPr>
        </p:nvSpPr>
        <p:spPr/>
        <p:txBody>
          <a:bodyPr/>
          <a:lstStyle/>
          <a:p>
            <a:r>
              <a:rPr lang="en-US" dirty="0"/>
              <a:t>Interns begin</a:t>
            </a:r>
            <a:br>
              <a:rPr lang="en-US" dirty="0"/>
            </a:br>
            <a:endParaRPr lang="en-US" dirty="0"/>
          </a:p>
          <a:p>
            <a:r>
              <a:rPr lang="en-US" dirty="0"/>
              <a:t>Indoor rec leagues</a:t>
            </a:r>
            <a:br>
              <a:rPr lang="en-US" dirty="0"/>
            </a:br>
            <a:endParaRPr lang="en-US" dirty="0"/>
          </a:p>
          <a:p>
            <a:r>
              <a:rPr lang="en-US" dirty="0"/>
              <a:t>Chess tournaments</a:t>
            </a:r>
            <a:br>
              <a:rPr lang="en-US" dirty="0"/>
            </a:br>
            <a:endParaRPr lang="en-US" dirty="0"/>
          </a:p>
          <a:p>
            <a:r>
              <a:rPr lang="en-US" dirty="0"/>
              <a:t>Big Game watching party</a:t>
            </a:r>
          </a:p>
        </p:txBody>
      </p:sp>
    </p:spTree>
    <p:extLst>
      <p:ext uri="{BB962C8B-B14F-4D97-AF65-F5344CB8AC3E}">
        <p14:creationId xmlns:p14="http://schemas.microsoft.com/office/powerpoint/2010/main" val="39036089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67F211-ED25-4BED-862A-17F84B323349}"/>
              </a:ext>
            </a:extLst>
          </p:cNvPr>
          <p:cNvSpPr>
            <a:spLocks noGrp="1"/>
          </p:cNvSpPr>
          <p:nvPr>
            <p:ph type="title"/>
          </p:nvPr>
        </p:nvSpPr>
        <p:spPr/>
        <p:txBody>
          <a:bodyPr/>
          <a:lstStyle/>
          <a:p>
            <a:r>
              <a:rPr lang="en-US" dirty="0"/>
              <a:t>Summary</a:t>
            </a:r>
            <a:br>
              <a:rPr lang="en-US" dirty="0"/>
            </a:br>
            <a:endParaRPr lang="en-US" dirty="0"/>
          </a:p>
        </p:txBody>
      </p:sp>
      <p:sp>
        <p:nvSpPr>
          <p:cNvPr id="18" name="Hexagon 17">
            <a:extLst>
              <a:ext uri="{FF2B5EF4-FFF2-40B4-BE49-F238E27FC236}">
                <a16:creationId xmlns:a16="http://schemas.microsoft.com/office/drawing/2014/main" id="{F3A0DAD0-3E39-4BBF-88E4-5C3C306DCCBB}"/>
              </a:ext>
              <a:ext uri="{C183D7F6-B498-43B3-948B-1728B52AA6E4}">
                <adec:decorative xmlns:adec="http://schemas.microsoft.com/office/drawing/2017/decorative" val="1"/>
              </a:ext>
            </a:extLst>
          </p:cNvPr>
          <p:cNvSpPr/>
          <p:nvPr/>
        </p:nvSpPr>
        <p:spPr>
          <a:xfrm>
            <a:off x="609018" y="2105016"/>
            <a:ext cx="914400" cy="764219"/>
          </a:xfrm>
          <a:prstGeom prst="hexagon">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6" name="Graphic 15" descr="Target Audience">
            <a:extLst>
              <a:ext uri="{FF2B5EF4-FFF2-40B4-BE49-F238E27FC236}">
                <a16:creationId xmlns:a16="http://schemas.microsoft.com/office/drawing/2014/main" id="{C4663C19-45BD-46CB-AA38-6CE7C4522BC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93513" y="2204476"/>
            <a:ext cx="548640" cy="548640"/>
          </a:xfrm>
          <a:prstGeom prst="rect">
            <a:avLst/>
          </a:prstGeom>
        </p:spPr>
      </p:pic>
      <p:sp>
        <p:nvSpPr>
          <p:cNvPr id="11" name="TextBox 10">
            <a:extLst>
              <a:ext uri="{FF2B5EF4-FFF2-40B4-BE49-F238E27FC236}">
                <a16:creationId xmlns:a16="http://schemas.microsoft.com/office/drawing/2014/main" id="{0A302878-D117-49D8-8CD3-093E34DF215B}"/>
              </a:ext>
            </a:extLst>
          </p:cNvPr>
          <p:cNvSpPr txBox="1"/>
          <p:nvPr/>
        </p:nvSpPr>
        <p:spPr>
          <a:xfrm>
            <a:off x="1748531" y="2125176"/>
            <a:ext cx="3657600" cy="913070"/>
          </a:xfrm>
          <a:prstGeom prst="rect">
            <a:avLst/>
          </a:prstGeom>
          <a:noFill/>
        </p:spPr>
        <p:txBody>
          <a:bodyPr wrap="square">
            <a:spAutoFit/>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b="1" i="0" u="none" strike="noStrike" kern="1200" cap="none" spc="0" normalizeH="0" baseline="0" noProof="0" dirty="0">
                <a:ln>
                  <a:noFill/>
                </a:ln>
                <a:solidFill>
                  <a:schemeClr val="accent4"/>
                </a:solidFill>
                <a:effectLst/>
                <a:uLnTx/>
                <a:uFillTx/>
                <a:latin typeface="+mj-lt"/>
                <a:ea typeface="+mn-ea"/>
                <a:cs typeface="Biome Light" panose="020B0303030204020804" pitchFamily="34" charset="0"/>
              </a:rPr>
              <a:t>We’re delivering for our customers</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1600" b="0" i="0" u="none" strike="noStrike" kern="1200" cap="none" spc="0" normalizeH="0" baseline="0" noProof="0" dirty="0">
                <a:ln>
                  <a:noFill/>
                </a:ln>
                <a:effectLst/>
                <a:uLnTx/>
                <a:uFillTx/>
                <a:latin typeface="+mn-lt"/>
                <a:ea typeface="+mn-ea"/>
                <a:cs typeface="Biome Light" panose="020B0303030204020804" pitchFamily="34" charset="0"/>
              </a:rPr>
              <a:t>Last year we supported thousands of customers and sold 60,000 units</a:t>
            </a:r>
          </a:p>
        </p:txBody>
      </p:sp>
      <p:sp>
        <p:nvSpPr>
          <p:cNvPr id="24" name="Hexagon 23">
            <a:extLst>
              <a:ext uri="{FF2B5EF4-FFF2-40B4-BE49-F238E27FC236}">
                <a16:creationId xmlns:a16="http://schemas.microsoft.com/office/drawing/2014/main" id="{B8F5A225-0C56-4A56-9265-DBE9001CCCDC}"/>
              </a:ext>
              <a:ext uri="{C183D7F6-B498-43B3-948B-1728B52AA6E4}">
                <adec:decorative xmlns:adec="http://schemas.microsoft.com/office/drawing/2017/decorative" val="1"/>
              </a:ext>
            </a:extLst>
          </p:cNvPr>
          <p:cNvSpPr/>
          <p:nvPr/>
        </p:nvSpPr>
        <p:spPr>
          <a:xfrm>
            <a:off x="6382827" y="2105016"/>
            <a:ext cx="914400" cy="764219"/>
          </a:xfrm>
          <a:prstGeom prst="hexagon">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4" name="Graphic 33" descr="Upward trend">
            <a:extLst>
              <a:ext uri="{FF2B5EF4-FFF2-40B4-BE49-F238E27FC236}">
                <a16:creationId xmlns:a16="http://schemas.microsoft.com/office/drawing/2014/main" id="{112CEB44-CF96-4193-8126-3EF3F89B2EA2}"/>
              </a:ext>
            </a:extLst>
          </p:cNvPr>
          <p:cNvPicPr>
            <a:picLocks noChangeAspect="1"/>
          </p:cNvPicPr>
          <p:nvPr/>
        </p:nvPicPr>
        <p:blipFill>
          <a:blip r:embed="rId5">
            <a:extLst>
              <a:ext uri="{96DAC541-7B7A-43D3-8B79-37D633B846F1}">
                <asvg:svgBlip xmlns:asvg="http://schemas.microsoft.com/office/drawing/2016/SVG/main" r:embed="rId6"/>
              </a:ext>
            </a:extLst>
          </a:blip>
          <a:srcRect/>
          <a:stretch/>
        </p:blipFill>
        <p:spPr>
          <a:xfrm>
            <a:off x="6562762" y="2203745"/>
            <a:ext cx="548640" cy="548640"/>
          </a:xfrm>
          <a:prstGeom prst="rect">
            <a:avLst/>
          </a:prstGeom>
        </p:spPr>
      </p:pic>
      <p:sp>
        <p:nvSpPr>
          <p:cNvPr id="7" name="TextBox 6">
            <a:extLst>
              <a:ext uri="{FF2B5EF4-FFF2-40B4-BE49-F238E27FC236}">
                <a16:creationId xmlns:a16="http://schemas.microsoft.com/office/drawing/2014/main" id="{64DBD184-BCBE-4A38-8DF2-C0C550ADE4C4}"/>
              </a:ext>
            </a:extLst>
          </p:cNvPr>
          <p:cNvSpPr txBox="1"/>
          <p:nvPr/>
        </p:nvSpPr>
        <p:spPr>
          <a:xfrm>
            <a:off x="7504293" y="2125176"/>
            <a:ext cx="3657600" cy="691471"/>
          </a:xfrm>
          <a:prstGeom prst="rect">
            <a:avLst/>
          </a:prstGeom>
          <a:noFill/>
        </p:spPr>
        <p:txBody>
          <a:bodyPr wrap="square">
            <a:spAutoFit/>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b="1" i="0" u="none" strike="noStrike" kern="1200" cap="none" spc="0" normalizeH="0" baseline="0" noProof="0" dirty="0">
                <a:ln>
                  <a:noFill/>
                </a:ln>
                <a:solidFill>
                  <a:schemeClr val="accent4"/>
                </a:solidFill>
                <a:effectLst/>
                <a:uLnTx/>
                <a:uFillTx/>
                <a:latin typeface="+mj-lt"/>
                <a:ea typeface="+mn-ea"/>
                <a:cs typeface="Biome Light" panose="020B0303030204020804" pitchFamily="34" charset="0"/>
              </a:rPr>
              <a:t>Our business is good</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1600" b="0" i="0" u="none" strike="noStrike" kern="1200" cap="none" spc="0" normalizeH="0" baseline="0" noProof="0" dirty="0">
                <a:ln>
                  <a:noFill/>
                </a:ln>
                <a:effectLst/>
                <a:uLnTx/>
                <a:uFillTx/>
                <a:latin typeface="+mn-lt"/>
                <a:ea typeface="+mn-ea"/>
                <a:cs typeface="Biome Light" panose="020B0303030204020804" pitchFamily="34" charset="0"/>
              </a:rPr>
              <a:t>Profits are up in the last quarter by 3%</a:t>
            </a:r>
          </a:p>
        </p:txBody>
      </p:sp>
      <p:sp>
        <p:nvSpPr>
          <p:cNvPr id="19" name="Hexagon 18">
            <a:extLst>
              <a:ext uri="{FF2B5EF4-FFF2-40B4-BE49-F238E27FC236}">
                <a16:creationId xmlns:a16="http://schemas.microsoft.com/office/drawing/2014/main" id="{A6510D74-8CDF-4500-996B-40C07942D72B}"/>
              </a:ext>
              <a:ext uri="{C183D7F6-B498-43B3-948B-1728B52AA6E4}">
                <adec:decorative xmlns:adec="http://schemas.microsoft.com/office/drawing/2017/decorative" val="1"/>
              </a:ext>
            </a:extLst>
          </p:cNvPr>
          <p:cNvSpPr/>
          <p:nvPr/>
        </p:nvSpPr>
        <p:spPr>
          <a:xfrm>
            <a:off x="609018" y="3510536"/>
            <a:ext cx="914400" cy="764219"/>
          </a:xfrm>
          <a:prstGeom prst="hexagon">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0" name="Graphic 29" descr="Shopping bag">
            <a:extLst>
              <a:ext uri="{FF2B5EF4-FFF2-40B4-BE49-F238E27FC236}">
                <a16:creationId xmlns:a16="http://schemas.microsoft.com/office/drawing/2014/main" id="{245749D8-5A06-44F2-B96E-6718BBEB6C47}"/>
              </a:ext>
            </a:extLst>
          </p:cNvPr>
          <p:cNvPicPr>
            <a:picLocks noChangeAspect="1"/>
          </p:cNvPicPr>
          <p:nvPr/>
        </p:nvPicPr>
        <p:blipFill>
          <a:blip r:embed="rId7">
            <a:extLst>
              <a:ext uri="{96DAC541-7B7A-43D3-8B79-37D633B846F1}">
                <asvg:svgBlip xmlns:asvg="http://schemas.microsoft.com/office/drawing/2016/SVG/main" r:embed="rId8"/>
              </a:ext>
            </a:extLst>
          </a:blip>
          <a:srcRect/>
          <a:stretch/>
        </p:blipFill>
        <p:spPr>
          <a:xfrm>
            <a:off x="793513" y="3618467"/>
            <a:ext cx="548640" cy="548640"/>
          </a:xfrm>
          <a:prstGeom prst="rect">
            <a:avLst/>
          </a:prstGeom>
        </p:spPr>
      </p:pic>
      <p:sp>
        <p:nvSpPr>
          <p:cNvPr id="13" name="TextBox 12">
            <a:extLst>
              <a:ext uri="{FF2B5EF4-FFF2-40B4-BE49-F238E27FC236}">
                <a16:creationId xmlns:a16="http://schemas.microsoft.com/office/drawing/2014/main" id="{E0A3F38B-310F-454B-9EF6-EF4B5FD017B0}"/>
              </a:ext>
            </a:extLst>
          </p:cNvPr>
          <p:cNvSpPr txBox="1"/>
          <p:nvPr/>
        </p:nvSpPr>
        <p:spPr>
          <a:xfrm>
            <a:off x="1748531" y="3531563"/>
            <a:ext cx="3657600" cy="691471"/>
          </a:xfrm>
          <a:prstGeom prst="rect">
            <a:avLst/>
          </a:prstGeom>
          <a:noFill/>
        </p:spPr>
        <p:txBody>
          <a:bodyPr wrap="square">
            <a:spAutoFit/>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b="1" i="0" u="none" strike="noStrike" kern="1200" cap="none" spc="0" normalizeH="0" baseline="0" noProof="0" dirty="0">
                <a:ln>
                  <a:noFill/>
                </a:ln>
                <a:solidFill>
                  <a:schemeClr val="accent4"/>
                </a:solidFill>
                <a:effectLst/>
                <a:uLnTx/>
                <a:uFillTx/>
                <a:latin typeface="+mj-lt"/>
                <a:ea typeface="+mn-ea"/>
                <a:cs typeface="Biome Light" panose="020B0303030204020804" pitchFamily="34" charset="0"/>
              </a:rPr>
              <a:t>Our customers keep coming back</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1600" b="0" i="0" u="none" strike="noStrike" kern="1200" cap="none" spc="0" normalizeH="0" baseline="0" noProof="0" dirty="0">
                <a:ln>
                  <a:noFill/>
                </a:ln>
                <a:effectLst/>
                <a:uLnTx/>
                <a:uFillTx/>
                <a:latin typeface="+mn-lt"/>
                <a:ea typeface="+mn-ea"/>
                <a:cs typeface="Biome Light" panose="020B0303030204020804" pitchFamily="34" charset="0"/>
              </a:rPr>
              <a:t>We increased customer retention by 4%</a:t>
            </a:r>
          </a:p>
        </p:txBody>
      </p:sp>
      <p:sp>
        <p:nvSpPr>
          <p:cNvPr id="26" name="Hexagon 25">
            <a:extLst>
              <a:ext uri="{FF2B5EF4-FFF2-40B4-BE49-F238E27FC236}">
                <a16:creationId xmlns:a16="http://schemas.microsoft.com/office/drawing/2014/main" id="{F73E68A5-255F-4C3B-82E4-28F5CE1AA4BA}"/>
              </a:ext>
              <a:ext uri="{C183D7F6-B498-43B3-948B-1728B52AA6E4}">
                <adec:decorative xmlns:adec="http://schemas.microsoft.com/office/drawing/2017/decorative" val="1"/>
              </a:ext>
            </a:extLst>
          </p:cNvPr>
          <p:cNvSpPr/>
          <p:nvPr/>
        </p:nvSpPr>
        <p:spPr>
          <a:xfrm>
            <a:off x="6382827" y="3510536"/>
            <a:ext cx="914400" cy="764219"/>
          </a:xfrm>
          <a:prstGeom prst="hexagon">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6" name="Graphic 35" descr="Clipboard">
            <a:extLst>
              <a:ext uri="{FF2B5EF4-FFF2-40B4-BE49-F238E27FC236}">
                <a16:creationId xmlns:a16="http://schemas.microsoft.com/office/drawing/2014/main" id="{3F4B17BF-671E-4F42-AB1B-F84F52DCE251}"/>
              </a:ext>
            </a:extLst>
          </p:cNvPr>
          <p:cNvPicPr>
            <a:picLocks noChangeAspect="1"/>
          </p:cNvPicPr>
          <p:nvPr/>
        </p:nvPicPr>
        <p:blipFill>
          <a:blip r:embed="rId9">
            <a:extLst>
              <a:ext uri="{96DAC541-7B7A-43D3-8B79-37D633B846F1}">
                <asvg:svgBlip xmlns:asvg="http://schemas.microsoft.com/office/drawing/2016/SVG/main" r:embed="rId10"/>
              </a:ext>
            </a:extLst>
          </a:blip>
          <a:srcRect/>
          <a:stretch/>
        </p:blipFill>
        <p:spPr>
          <a:xfrm>
            <a:off x="6573648" y="3606850"/>
            <a:ext cx="548640" cy="548640"/>
          </a:xfrm>
          <a:prstGeom prst="rect">
            <a:avLst/>
          </a:prstGeom>
        </p:spPr>
      </p:pic>
      <p:sp>
        <p:nvSpPr>
          <p:cNvPr id="9" name="TextBox 8">
            <a:extLst>
              <a:ext uri="{FF2B5EF4-FFF2-40B4-BE49-F238E27FC236}">
                <a16:creationId xmlns:a16="http://schemas.microsoft.com/office/drawing/2014/main" id="{BBD1A11C-0D13-40D5-A96C-6C9C65FDED12}"/>
              </a:ext>
            </a:extLst>
          </p:cNvPr>
          <p:cNvSpPr txBox="1"/>
          <p:nvPr/>
        </p:nvSpPr>
        <p:spPr>
          <a:xfrm>
            <a:off x="7504954" y="3531563"/>
            <a:ext cx="3657600" cy="691471"/>
          </a:xfrm>
          <a:prstGeom prst="rect">
            <a:avLst/>
          </a:prstGeom>
          <a:noFill/>
        </p:spPr>
        <p:txBody>
          <a:bodyPr wrap="square">
            <a:spAutoFit/>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b="1" i="0" u="none" strike="noStrike" kern="1200" cap="none" spc="0" normalizeH="0" baseline="0" noProof="0" dirty="0">
                <a:ln>
                  <a:noFill/>
                </a:ln>
                <a:solidFill>
                  <a:schemeClr val="accent4"/>
                </a:solidFill>
                <a:effectLst/>
                <a:uLnTx/>
                <a:uFillTx/>
                <a:latin typeface="+mj-lt"/>
                <a:ea typeface="+mn-ea"/>
                <a:cs typeface="Biome Light" panose="020B0303030204020804" pitchFamily="34" charset="0"/>
              </a:rPr>
              <a:t>We’re getting our work done</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1600" b="0" i="0" u="none" strike="noStrike" kern="1200" cap="none" spc="0" normalizeH="0" baseline="0" noProof="0" dirty="0">
                <a:ln>
                  <a:noFill/>
                </a:ln>
                <a:effectLst/>
                <a:uLnTx/>
                <a:uFillTx/>
                <a:latin typeface="+mn-lt"/>
                <a:ea typeface="+mn-ea"/>
                <a:cs typeface="Biome Light" panose="020B0303030204020804" pitchFamily="34" charset="0"/>
              </a:rPr>
              <a:t>We finished the consolidation project</a:t>
            </a:r>
          </a:p>
        </p:txBody>
      </p:sp>
      <p:sp>
        <p:nvSpPr>
          <p:cNvPr id="20" name="Hexagon 19">
            <a:extLst>
              <a:ext uri="{FF2B5EF4-FFF2-40B4-BE49-F238E27FC236}">
                <a16:creationId xmlns:a16="http://schemas.microsoft.com/office/drawing/2014/main" id="{E3AEA7C5-E53C-47EB-B54E-E09414923CE6}"/>
              </a:ext>
              <a:ext uri="{C183D7F6-B498-43B3-948B-1728B52AA6E4}">
                <adec:decorative xmlns:adec="http://schemas.microsoft.com/office/drawing/2017/decorative" val="1"/>
              </a:ext>
            </a:extLst>
          </p:cNvPr>
          <p:cNvSpPr/>
          <p:nvPr/>
        </p:nvSpPr>
        <p:spPr>
          <a:xfrm>
            <a:off x="609017" y="4778318"/>
            <a:ext cx="914400" cy="764219"/>
          </a:xfrm>
          <a:prstGeom prst="hexagon">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2" name="Graphic 31" descr="User network">
            <a:extLst>
              <a:ext uri="{FF2B5EF4-FFF2-40B4-BE49-F238E27FC236}">
                <a16:creationId xmlns:a16="http://schemas.microsoft.com/office/drawing/2014/main" id="{B6919A3F-A031-4557-AAC9-0C948C6E4D6A}"/>
              </a:ext>
            </a:extLst>
          </p:cNvPr>
          <p:cNvPicPr>
            <a:picLocks noChangeAspect="1"/>
          </p:cNvPicPr>
          <p:nvPr/>
        </p:nvPicPr>
        <p:blipFill>
          <a:blip r:embed="rId11">
            <a:extLst>
              <a:ext uri="{96DAC541-7B7A-43D3-8B79-37D633B846F1}">
                <asvg:svgBlip xmlns:asvg="http://schemas.microsoft.com/office/drawing/2016/SVG/main" r:embed="rId12"/>
              </a:ext>
            </a:extLst>
          </a:blip>
          <a:srcRect/>
          <a:stretch/>
        </p:blipFill>
        <p:spPr>
          <a:xfrm>
            <a:off x="793513" y="4872722"/>
            <a:ext cx="548640" cy="548640"/>
          </a:xfrm>
          <a:prstGeom prst="rect">
            <a:avLst/>
          </a:prstGeom>
        </p:spPr>
      </p:pic>
      <p:sp>
        <p:nvSpPr>
          <p:cNvPr id="17" name="TextBox 16">
            <a:extLst>
              <a:ext uri="{FF2B5EF4-FFF2-40B4-BE49-F238E27FC236}">
                <a16:creationId xmlns:a16="http://schemas.microsoft.com/office/drawing/2014/main" id="{4B6D4D59-1662-44D5-B239-F9F86487BE32}"/>
              </a:ext>
            </a:extLst>
          </p:cNvPr>
          <p:cNvSpPr txBox="1"/>
          <p:nvPr/>
        </p:nvSpPr>
        <p:spPr>
          <a:xfrm>
            <a:off x="1748531" y="4723888"/>
            <a:ext cx="3657600" cy="913070"/>
          </a:xfrm>
          <a:prstGeom prst="rect">
            <a:avLst/>
          </a:prstGeom>
          <a:noFill/>
        </p:spPr>
        <p:txBody>
          <a:bodyPr wrap="square">
            <a:spAutoFit/>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b="1" i="0" u="none" strike="noStrike" kern="1200" cap="none" spc="0" normalizeH="0" baseline="0" noProof="0" dirty="0">
                <a:ln>
                  <a:noFill/>
                </a:ln>
                <a:solidFill>
                  <a:schemeClr val="accent4"/>
                </a:solidFill>
                <a:effectLst/>
                <a:uLnTx/>
                <a:uFillTx/>
                <a:latin typeface="+mj-lt"/>
                <a:ea typeface="+mn-ea"/>
                <a:cs typeface="Biome Light" panose="020B0303030204020804" pitchFamily="34" charset="0"/>
              </a:rPr>
              <a:t>Our team is growing</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1600" b="0" i="0" u="none" strike="noStrike" kern="1200" cap="none" spc="0" normalizeH="0" baseline="0" noProof="0" dirty="0">
                <a:ln>
                  <a:noFill/>
                </a:ln>
                <a:effectLst/>
                <a:uLnTx/>
                <a:uFillTx/>
                <a:latin typeface="+mn-lt"/>
                <a:ea typeface="+mn-ea"/>
                <a:cs typeface="Biome Light" panose="020B0303030204020804" pitchFamily="34" charset="0"/>
              </a:rPr>
              <a:t>We welcomed 3 new team members </a:t>
            </a:r>
            <a:br>
              <a:rPr kumimoji="0" lang="en-US" sz="1600" b="0" i="0" u="none" strike="noStrike" kern="1200" cap="none" spc="0" normalizeH="0" baseline="0" noProof="0" dirty="0">
                <a:ln>
                  <a:noFill/>
                </a:ln>
                <a:effectLst/>
                <a:uLnTx/>
                <a:uFillTx/>
                <a:latin typeface="+mn-lt"/>
                <a:ea typeface="+mn-ea"/>
                <a:cs typeface="Biome Light" panose="020B0303030204020804" pitchFamily="34" charset="0"/>
              </a:rPr>
            </a:br>
            <a:r>
              <a:rPr kumimoji="0" lang="en-US" sz="1600" b="0" i="0" u="none" strike="noStrike" kern="1200" cap="none" spc="0" normalizeH="0" baseline="0" noProof="0" dirty="0">
                <a:ln>
                  <a:noFill/>
                </a:ln>
                <a:effectLst/>
                <a:uLnTx/>
                <a:uFillTx/>
                <a:latin typeface="+mn-lt"/>
                <a:ea typeface="+mn-ea"/>
                <a:cs typeface="Biome Light" panose="020B0303030204020804" pitchFamily="34" charset="0"/>
              </a:rPr>
              <a:t>last quarter</a:t>
            </a:r>
            <a:endParaRPr lang="en-US" sz="1600" dirty="0"/>
          </a:p>
        </p:txBody>
      </p:sp>
      <p:sp>
        <p:nvSpPr>
          <p:cNvPr id="28" name="Hexagon 27">
            <a:extLst>
              <a:ext uri="{FF2B5EF4-FFF2-40B4-BE49-F238E27FC236}">
                <a16:creationId xmlns:a16="http://schemas.microsoft.com/office/drawing/2014/main" id="{BC618CE4-6DEC-4D26-B202-8BAAA269727E}"/>
              </a:ext>
              <a:ext uri="{C183D7F6-B498-43B3-948B-1728B52AA6E4}">
                <adec:decorative xmlns:adec="http://schemas.microsoft.com/office/drawing/2017/decorative" val="1"/>
              </a:ext>
            </a:extLst>
          </p:cNvPr>
          <p:cNvSpPr/>
          <p:nvPr/>
        </p:nvSpPr>
        <p:spPr>
          <a:xfrm>
            <a:off x="6382826" y="4778318"/>
            <a:ext cx="914400" cy="764219"/>
          </a:xfrm>
          <a:prstGeom prst="hexagon">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8" name="Graphic 37" descr="Megaphone1">
            <a:extLst>
              <a:ext uri="{FF2B5EF4-FFF2-40B4-BE49-F238E27FC236}">
                <a16:creationId xmlns:a16="http://schemas.microsoft.com/office/drawing/2014/main" id="{44B68078-72CC-45F5-9CD3-20C37D3298D8}"/>
              </a:ext>
            </a:extLst>
          </p:cNvPr>
          <p:cNvPicPr>
            <a:picLocks noChangeAspect="1"/>
          </p:cNvPicPr>
          <p:nvPr/>
        </p:nvPicPr>
        <p:blipFill>
          <a:blip r:embed="rId13">
            <a:extLst>
              <a:ext uri="{96DAC541-7B7A-43D3-8B79-37D633B846F1}">
                <asvg:svgBlip xmlns:asvg="http://schemas.microsoft.com/office/drawing/2016/SVG/main" r:embed="rId14"/>
              </a:ext>
            </a:extLst>
          </a:blip>
          <a:srcRect/>
          <a:stretch/>
        </p:blipFill>
        <p:spPr>
          <a:xfrm>
            <a:off x="6573648" y="4861105"/>
            <a:ext cx="548640" cy="548640"/>
          </a:xfrm>
          <a:prstGeom prst="rect">
            <a:avLst/>
          </a:prstGeom>
        </p:spPr>
      </p:pic>
      <p:sp>
        <p:nvSpPr>
          <p:cNvPr id="15" name="TextBox 14">
            <a:extLst>
              <a:ext uri="{FF2B5EF4-FFF2-40B4-BE49-F238E27FC236}">
                <a16:creationId xmlns:a16="http://schemas.microsoft.com/office/drawing/2014/main" id="{802A63E6-17C3-4C42-AD30-C1D1236CE8C7}"/>
              </a:ext>
            </a:extLst>
          </p:cNvPr>
          <p:cNvSpPr txBox="1"/>
          <p:nvPr/>
        </p:nvSpPr>
        <p:spPr>
          <a:xfrm>
            <a:off x="7504954" y="4723888"/>
            <a:ext cx="3657600" cy="913070"/>
          </a:xfrm>
          <a:prstGeom prst="rect">
            <a:avLst/>
          </a:prstGeom>
          <a:noFill/>
        </p:spPr>
        <p:txBody>
          <a:bodyPr wrap="square">
            <a:spAutoFit/>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b="1" i="0" u="none" strike="noStrike" kern="1200" cap="none" spc="0" normalizeH="0" baseline="0" noProof="0" dirty="0">
                <a:ln>
                  <a:noFill/>
                </a:ln>
                <a:solidFill>
                  <a:schemeClr val="accent4"/>
                </a:solidFill>
                <a:effectLst/>
                <a:uLnTx/>
                <a:uFillTx/>
                <a:latin typeface="+mj-lt"/>
                <a:ea typeface="+mn-ea"/>
                <a:cs typeface="Biome Light" panose="020B0303030204020804" pitchFamily="34" charset="0"/>
              </a:rPr>
              <a:t>We’re leaders</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1600" b="0" i="0" u="none" strike="noStrike" kern="1200" cap="none" spc="0" normalizeH="0" baseline="0" noProof="0" dirty="0">
                <a:ln>
                  <a:noFill/>
                </a:ln>
                <a:effectLst/>
                <a:uLnTx/>
                <a:uFillTx/>
                <a:latin typeface="+mn-lt"/>
                <a:ea typeface="+mn-ea"/>
                <a:cs typeface="Biome Light" panose="020B0303030204020804" pitchFamily="34" charset="0"/>
              </a:rPr>
              <a:t>We are top leaders in the industry across</a:t>
            </a:r>
            <a:br>
              <a:rPr kumimoji="0" lang="en-US" sz="1600" b="0" i="0" u="none" strike="noStrike" kern="1200" cap="none" spc="0" normalizeH="0" baseline="0" noProof="0" dirty="0">
                <a:ln>
                  <a:noFill/>
                </a:ln>
                <a:effectLst/>
                <a:uLnTx/>
                <a:uFillTx/>
                <a:latin typeface="+mn-lt"/>
                <a:ea typeface="+mn-ea"/>
                <a:cs typeface="Biome Light" panose="020B0303030204020804" pitchFamily="34" charset="0"/>
              </a:rPr>
            </a:br>
            <a:r>
              <a:rPr kumimoji="0" lang="en-US" sz="1600" b="0" i="0" u="none" strike="noStrike" kern="1200" cap="none" spc="0" normalizeH="0" baseline="0" noProof="0" dirty="0">
                <a:ln>
                  <a:noFill/>
                </a:ln>
                <a:effectLst/>
                <a:uLnTx/>
                <a:uFillTx/>
                <a:latin typeface="+mn-lt"/>
                <a:ea typeface="+mn-ea"/>
                <a:cs typeface="Biome Light" panose="020B0303030204020804" pitchFamily="34" charset="0"/>
              </a:rPr>
              <a:t>the board</a:t>
            </a:r>
            <a:endParaRPr lang="en-US" sz="1600" dirty="0"/>
          </a:p>
        </p:txBody>
      </p:sp>
    </p:spTree>
    <p:extLst>
      <p:ext uri="{BB962C8B-B14F-4D97-AF65-F5344CB8AC3E}">
        <p14:creationId xmlns:p14="http://schemas.microsoft.com/office/powerpoint/2010/main" val="41206714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FEF304F5-32C5-4869-B185-859B567855A8}"/>
              </a:ext>
            </a:extLst>
          </p:cNvPr>
          <p:cNvSpPr>
            <a:spLocks noGrp="1"/>
          </p:cNvSpPr>
          <p:nvPr>
            <p:ph type="title"/>
          </p:nvPr>
        </p:nvSpPr>
        <p:spPr/>
        <p:txBody>
          <a:bodyPr/>
          <a:lstStyle/>
          <a:p>
            <a:r>
              <a:rPr lang="en-US" dirty="0"/>
              <a:t>Contents</a:t>
            </a:r>
          </a:p>
        </p:txBody>
      </p:sp>
      <p:sp>
        <p:nvSpPr>
          <p:cNvPr id="7" name="Text Placeholder 6">
            <a:extLst>
              <a:ext uri="{FF2B5EF4-FFF2-40B4-BE49-F238E27FC236}">
                <a16:creationId xmlns:a16="http://schemas.microsoft.com/office/drawing/2014/main" id="{B21C28F5-3CA3-4B78-B5C9-550C00BB3174}"/>
              </a:ext>
            </a:extLst>
          </p:cNvPr>
          <p:cNvSpPr>
            <a:spLocks noGrp="1"/>
          </p:cNvSpPr>
          <p:nvPr>
            <p:ph type="body" sz="quarter" idx="12"/>
          </p:nvPr>
        </p:nvSpPr>
        <p:spPr/>
        <p:txBody>
          <a:bodyPr/>
          <a:lstStyle/>
          <a:p>
            <a:r>
              <a:rPr lang="en-US" dirty="0"/>
              <a:t>Team</a:t>
            </a:r>
          </a:p>
          <a:p>
            <a:r>
              <a:rPr lang="en-US" dirty="0"/>
              <a:t>Problem statement</a:t>
            </a:r>
          </a:p>
          <a:p>
            <a:r>
              <a:rPr lang="en-US" dirty="0"/>
              <a:t>Solution</a:t>
            </a:r>
          </a:p>
          <a:p>
            <a:r>
              <a:rPr lang="en-US" dirty="0"/>
              <a:t>Future work</a:t>
            </a:r>
          </a:p>
        </p:txBody>
      </p:sp>
      <p:pic>
        <p:nvPicPr>
          <p:cNvPr id="11" name="Picture Placeholder 10" descr="close up of building">
            <a:extLst>
              <a:ext uri="{FF2B5EF4-FFF2-40B4-BE49-F238E27FC236}">
                <a16:creationId xmlns:a16="http://schemas.microsoft.com/office/drawing/2014/main" id="{1CE2008D-DBCE-465F-90DA-B28A4E525131}"/>
              </a:ext>
            </a:extLst>
          </p:cNvPr>
          <p:cNvPicPr>
            <a:picLocks noGrp="1" noChangeAspect="1"/>
          </p:cNvPicPr>
          <p:nvPr>
            <p:ph type="pic" sz="quarter" idx="10"/>
          </p:nvPr>
        </p:nvPicPr>
        <p:blipFill>
          <a:blip r:embed="rId3"/>
          <a:srcRect l="15351" r="15351"/>
          <a:stretch>
            <a:fillRect/>
          </a:stretch>
        </p:blipFill>
        <p:spPr/>
      </p:pic>
    </p:spTree>
    <p:extLst>
      <p:ext uri="{BB962C8B-B14F-4D97-AF65-F5344CB8AC3E}">
        <p14:creationId xmlns:p14="http://schemas.microsoft.com/office/powerpoint/2010/main" val="13419010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D88C20CF-C1EE-4092-B52D-FD4AB2AB2508}"/>
              </a:ext>
            </a:extLst>
          </p:cNvPr>
          <p:cNvSpPr>
            <a:spLocks noGrp="1"/>
          </p:cNvSpPr>
          <p:nvPr>
            <p:ph type="title"/>
          </p:nvPr>
        </p:nvSpPr>
        <p:spPr>
          <a:prstGeom prst="rect">
            <a:avLst/>
          </a:prstGeom>
        </p:spPr>
        <p:txBody>
          <a:bodyPr anchor="ctr"/>
          <a:lstStyle/>
          <a:p>
            <a:pPr algn="ctr"/>
            <a:r>
              <a:rPr lang="en-US" sz="4800" b="1" dirty="0">
                <a:solidFill>
                  <a:schemeClr val="tx1"/>
                </a:solidFill>
              </a:rPr>
              <a:t>Team</a:t>
            </a:r>
          </a:p>
        </p:txBody>
      </p:sp>
      <p:pic>
        <p:nvPicPr>
          <p:cNvPr id="46" name="Picture Placeholder 45">
            <a:extLst>
              <a:ext uri="{FF2B5EF4-FFF2-40B4-BE49-F238E27FC236}">
                <a16:creationId xmlns:a16="http://schemas.microsoft.com/office/drawing/2014/main" id="{BBCAE79E-A970-4D29-9B36-494E5FA58585}"/>
              </a:ext>
            </a:extLst>
          </p:cNvPr>
          <p:cNvPicPr>
            <a:picLocks noGrp="1" noChangeAspect="1"/>
          </p:cNvPicPr>
          <p:nvPr>
            <p:ph type="pic" sz="quarter" idx="20"/>
          </p:nvPr>
        </p:nvPicPr>
        <p:blipFill rotWithShape="1">
          <a:blip r:embed="rId2"/>
          <a:srcRect t="6897" b="6897"/>
          <a:stretch/>
        </p:blipFill>
        <p:spPr>
          <a:xfrm>
            <a:off x="878337" y="2555551"/>
            <a:ext cx="1484985" cy="1280160"/>
          </a:xfrm>
        </p:spPr>
      </p:pic>
      <p:sp>
        <p:nvSpPr>
          <p:cNvPr id="25" name="Text Placeholder 24">
            <a:extLst>
              <a:ext uri="{FF2B5EF4-FFF2-40B4-BE49-F238E27FC236}">
                <a16:creationId xmlns:a16="http://schemas.microsoft.com/office/drawing/2014/main" id="{BCA14AB3-F8C5-4601-B349-EC1B8C7B603A}"/>
              </a:ext>
            </a:extLst>
          </p:cNvPr>
          <p:cNvSpPr>
            <a:spLocks noGrp="1"/>
          </p:cNvSpPr>
          <p:nvPr>
            <p:ph type="body" sz="quarter" idx="10"/>
          </p:nvPr>
        </p:nvSpPr>
        <p:spPr/>
        <p:txBody>
          <a:bodyPr/>
          <a:lstStyle/>
          <a:p>
            <a:r>
              <a:rPr lang="en-US" dirty="0"/>
              <a:t>Adam</a:t>
            </a:r>
          </a:p>
        </p:txBody>
      </p:sp>
      <p:sp>
        <p:nvSpPr>
          <p:cNvPr id="27" name="Text Placeholder 26">
            <a:extLst>
              <a:ext uri="{FF2B5EF4-FFF2-40B4-BE49-F238E27FC236}">
                <a16:creationId xmlns:a16="http://schemas.microsoft.com/office/drawing/2014/main" id="{4C14EE69-4487-4814-AC77-72381087B098}"/>
              </a:ext>
            </a:extLst>
          </p:cNvPr>
          <p:cNvSpPr>
            <a:spLocks noGrp="1"/>
          </p:cNvSpPr>
          <p:nvPr>
            <p:ph type="body" sz="quarter" idx="11"/>
          </p:nvPr>
        </p:nvSpPr>
        <p:spPr/>
        <p:txBody>
          <a:bodyPr/>
          <a:lstStyle/>
          <a:p>
            <a:r>
              <a:rPr lang="en-US" dirty="0"/>
              <a:t>participant</a:t>
            </a:r>
          </a:p>
        </p:txBody>
      </p:sp>
      <p:pic>
        <p:nvPicPr>
          <p:cNvPr id="48" name="Picture Placeholder 47">
            <a:extLst>
              <a:ext uri="{FF2B5EF4-FFF2-40B4-BE49-F238E27FC236}">
                <a16:creationId xmlns:a16="http://schemas.microsoft.com/office/drawing/2014/main" id="{3DA3586E-5B97-49E4-B090-AD9D2A9C4F80}"/>
              </a:ext>
            </a:extLst>
          </p:cNvPr>
          <p:cNvPicPr>
            <a:picLocks noGrp="1" noChangeAspect="1"/>
          </p:cNvPicPr>
          <p:nvPr>
            <p:ph type="pic" sz="quarter" idx="21"/>
          </p:nvPr>
        </p:nvPicPr>
        <p:blipFill rotWithShape="1">
          <a:blip r:embed="rId3"/>
          <a:srcRect t="6897" b="6897"/>
          <a:stretch/>
        </p:blipFill>
        <p:spPr>
          <a:xfrm>
            <a:off x="3752665" y="2555551"/>
            <a:ext cx="1484985" cy="1280160"/>
          </a:xfrm>
        </p:spPr>
      </p:pic>
      <p:sp>
        <p:nvSpPr>
          <p:cNvPr id="29" name="Text Placeholder 28">
            <a:extLst>
              <a:ext uri="{FF2B5EF4-FFF2-40B4-BE49-F238E27FC236}">
                <a16:creationId xmlns:a16="http://schemas.microsoft.com/office/drawing/2014/main" id="{E83F2E96-9C2D-4D1E-96F8-93A9DB1304A0}"/>
              </a:ext>
            </a:extLst>
          </p:cNvPr>
          <p:cNvSpPr>
            <a:spLocks noGrp="1"/>
          </p:cNvSpPr>
          <p:nvPr>
            <p:ph type="body" sz="quarter" idx="12"/>
          </p:nvPr>
        </p:nvSpPr>
        <p:spPr>
          <a:xfrm>
            <a:off x="3422434" y="4172761"/>
            <a:ext cx="2139696" cy="344312"/>
          </a:xfrm>
        </p:spPr>
        <p:txBody>
          <a:bodyPr/>
          <a:lstStyle/>
          <a:p>
            <a:r>
              <a:rPr lang="en-US" dirty="0"/>
              <a:t>Detlev</a:t>
            </a:r>
          </a:p>
        </p:txBody>
      </p:sp>
      <p:sp>
        <p:nvSpPr>
          <p:cNvPr id="31" name="Text Placeholder 30">
            <a:extLst>
              <a:ext uri="{FF2B5EF4-FFF2-40B4-BE49-F238E27FC236}">
                <a16:creationId xmlns:a16="http://schemas.microsoft.com/office/drawing/2014/main" id="{97AB1F14-3A1E-4057-A473-9975BA59F012}"/>
              </a:ext>
            </a:extLst>
          </p:cNvPr>
          <p:cNvSpPr>
            <a:spLocks noGrp="1"/>
          </p:cNvSpPr>
          <p:nvPr>
            <p:ph type="body" sz="quarter" idx="13"/>
          </p:nvPr>
        </p:nvSpPr>
        <p:spPr>
          <a:xfrm>
            <a:off x="3429117" y="4588259"/>
            <a:ext cx="2139696" cy="344312"/>
          </a:xfrm>
        </p:spPr>
        <p:txBody>
          <a:bodyPr/>
          <a:lstStyle/>
          <a:p>
            <a:r>
              <a:rPr lang="en-US" dirty="0"/>
              <a:t>participant</a:t>
            </a:r>
          </a:p>
        </p:txBody>
      </p:sp>
      <p:pic>
        <p:nvPicPr>
          <p:cNvPr id="50" name="Picture Placeholder 49">
            <a:extLst>
              <a:ext uri="{FF2B5EF4-FFF2-40B4-BE49-F238E27FC236}">
                <a16:creationId xmlns:a16="http://schemas.microsoft.com/office/drawing/2014/main" id="{EC2CC961-DBF2-4A0D-A6B3-7A630D18573F}"/>
              </a:ext>
            </a:extLst>
          </p:cNvPr>
          <p:cNvPicPr>
            <a:picLocks noGrp="1" noChangeAspect="1"/>
          </p:cNvPicPr>
          <p:nvPr>
            <p:ph type="pic" sz="quarter" idx="22"/>
          </p:nvPr>
        </p:nvPicPr>
        <p:blipFill rotWithShape="1">
          <a:blip r:embed="rId4"/>
          <a:srcRect t="6897" b="6897"/>
          <a:stretch/>
        </p:blipFill>
        <p:spPr>
          <a:xfrm>
            <a:off x="6626993" y="2555551"/>
            <a:ext cx="1484985" cy="1280160"/>
          </a:xfrm>
        </p:spPr>
      </p:pic>
      <p:sp>
        <p:nvSpPr>
          <p:cNvPr id="33" name="Text Placeholder 32">
            <a:extLst>
              <a:ext uri="{FF2B5EF4-FFF2-40B4-BE49-F238E27FC236}">
                <a16:creationId xmlns:a16="http://schemas.microsoft.com/office/drawing/2014/main" id="{2F15E5CC-C708-41FE-A7A3-053E1BC87F4F}"/>
              </a:ext>
            </a:extLst>
          </p:cNvPr>
          <p:cNvSpPr>
            <a:spLocks noGrp="1"/>
          </p:cNvSpPr>
          <p:nvPr>
            <p:ph type="body" sz="quarter" idx="14"/>
          </p:nvPr>
        </p:nvSpPr>
        <p:spPr>
          <a:xfrm>
            <a:off x="6298200" y="4172761"/>
            <a:ext cx="2139696" cy="344312"/>
          </a:xfrm>
        </p:spPr>
        <p:txBody>
          <a:bodyPr/>
          <a:lstStyle/>
          <a:p>
            <a:r>
              <a:rPr lang="en-US" dirty="0" err="1"/>
              <a:t>Diellza</a:t>
            </a:r>
            <a:endParaRPr lang="en-US" dirty="0"/>
          </a:p>
        </p:txBody>
      </p:sp>
      <p:sp>
        <p:nvSpPr>
          <p:cNvPr id="35" name="Text Placeholder 34">
            <a:extLst>
              <a:ext uri="{FF2B5EF4-FFF2-40B4-BE49-F238E27FC236}">
                <a16:creationId xmlns:a16="http://schemas.microsoft.com/office/drawing/2014/main" id="{7F4ED7E2-1BC8-493D-91C3-FB23BE9F244B}"/>
              </a:ext>
            </a:extLst>
          </p:cNvPr>
          <p:cNvSpPr>
            <a:spLocks noGrp="1"/>
          </p:cNvSpPr>
          <p:nvPr>
            <p:ph type="body" sz="quarter" idx="15"/>
          </p:nvPr>
        </p:nvSpPr>
        <p:spPr>
          <a:xfrm>
            <a:off x="6301542" y="4588259"/>
            <a:ext cx="2139696" cy="344312"/>
          </a:xfrm>
        </p:spPr>
        <p:txBody>
          <a:bodyPr/>
          <a:lstStyle/>
          <a:p>
            <a:r>
              <a:rPr lang="en-US" dirty="0"/>
              <a:t>participant</a:t>
            </a:r>
          </a:p>
        </p:txBody>
      </p:sp>
      <p:pic>
        <p:nvPicPr>
          <p:cNvPr id="52" name="Picture Placeholder 51">
            <a:extLst>
              <a:ext uri="{FF2B5EF4-FFF2-40B4-BE49-F238E27FC236}">
                <a16:creationId xmlns:a16="http://schemas.microsoft.com/office/drawing/2014/main" id="{E531F544-C55C-4602-B4B8-F5660B7ED48E}"/>
              </a:ext>
            </a:extLst>
          </p:cNvPr>
          <p:cNvPicPr>
            <a:picLocks noGrp="1" noChangeAspect="1"/>
          </p:cNvPicPr>
          <p:nvPr>
            <p:ph type="pic" sz="quarter" idx="23"/>
          </p:nvPr>
        </p:nvPicPr>
        <p:blipFill rotWithShape="1">
          <a:blip r:embed="rId5"/>
          <a:srcRect t="6897" b="6897"/>
          <a:stretch/>
        </p:blipFill>
        <p:spPr>
          <a:xfrm>
            <a:off x="9501321" y="2555551"/>
            <a:ext cx="1484985" cy="1280160"/>
          </a:xfrm>
        </p:spPr>
      </p:pic>
      <p:sp>
        <p:nvSpPr>
          <p:cNvPr id="36" name="Text Placeholder 35">
            <a:extLst>
              <a:ext uri="{FF2B5EF4-FFF2-40B4-BE49-F238E27FC236}">
                <a16:creationId xmlns:a16="http://schemas.microsoft.com/office/drawing/2014/main" id="{600F09FF-0051-4C2F-8747-35EDBE996D02}"/>
              </a:ext>
            </a:extLst>
          </p:cNvPr>
          <p:cNvSpPr>
            <a:spLocks noGrp="1"/>
          </p:cNvSpPr>
          <p:nvPr>
            <p:ph type="body" sz="quarter" idx="16"/>
          </p:nvPr>
        </p:nvSpPr>
        <p:spPr>
          <a:xfrm>
            <a:off x="9173966" y="4172761"/>
            <a:ext cx="2139696" cy="344312"/>
          </a:xfrm>
        </p:spPr>
        <p:txBody>
          <a:bodyPr/>
          <a:lstStyle/>
          <a:p>
            <a:r>
              <a:rPr lang="en-US" dirty="0"/>
              <a:t>Dimitris</a:t>
            </a:r>
          </a:p>
        </p:txBody>
      </p:sp>
      <p:sp>
        <p:nvSpPr>
          <p:cNvPr id="37" name="Text Placeholder 36">
            <a:extLst>
              <a:ext uri="{FF2B5EF4-FFF2-40B4-BE49-F238E27FC236}">
                <a16:creationId xmlns:a16="http://schemas.microsoft.com/office/drawing/2014/main" id="{D525FBF8-C8AC-493A-AC3E-6E93DBC80B07}"/>
              </a:ext>
            </a:extLst>
          </p:cNvPr>
          <p:cNvSpPr>
            <a:spLocks noGrp="1"/>
          </p:cNvSpPr>
          <p:nvPr>
            <p:ph type="body" sz="quarter" idx="17"/>
          </p:nvPr>
        </p:nvSpPr>
        <p:spPr>
          <a:xfrm>
            <a:off x="9173967" y="4588259"/>
            <a:ext cx="2139696" cy="344312"/>
          </a:xfrm>
        </p:spPr>
        <p:txBody>
          <a:bodyPr/>
          <a:lstStyle/>
          <a:p>
            <a:r>
              <a:rPr lang="en-US" dirty="0"/>
              <a:t>participant</a:t>
            </a:r>
          </a:p>
        </p:txBody>
      </p:sp>
    </p:spTree>
    <p:extLst>
      <p:ext uri="{BB962C8B-B14F-4D97-AF65-F5344CB8AC3E}">
        <p14:creationId xmlns:p14="http://schemas.microsoft.com/office/powerpoint/2010/main" val="34017487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1EF53E3-F88C-4203-A489-8C9D57513DF6}"/>
              </a:ext>
            </a:extLst>
          </p:cNvPr>
          <p:cNvSpPr>
            <a:spLocks noGrp="1"/>
          </p:cNvSpPr>
          <p:nvPr>
            <p:ph type="title"/>
          </p:nvPr>
        </p:nvSpPr>
        <p:spPr>
          <a:xfrm>
            <a:off x="660399" y="805213"/>
            <a:ext cx="5607235" cy="830997"/>
          </a:xfrm>
        </p:spPr>
        <p:txBody>
          <a:bodyPr/>
          <a:lstStyle/>
          <a:p>
            <a:r>
              <a:rPr lang="en-US" dirty="0"/>
              <a:t>Problem statement</a:t>
            </a:r>
          </a:p>
        </p:txBody>
      </p:sp>
      <p:pic>
        <p:nvPicPr>
          <p:cNvPr id="4" name="Picture Placeholder 3" descr="close up of building">
            <a:extLst>
              <a:ext uri="{FF2B5EF4-FFF2-40B4-BE49-F238E27FC236}">
                <a16:creationId xmlns:a16="http://schemas.microsoft.com/office/drawing/2014/main" id="{5EAB7860-C105-46A8-8B51-C886DCFAB528}"/>
              </a:ext>
            </a:extLst>
          </p:cNvPr>
          <p:cNvPicPr>
            <a:picLocks noGrp="1" noChangeAspect="1"/>
          </p:cNvPicPr>
          <p:nvPr>
            <p:ph type="pic" sz="quarter" idx="13"/>
          </p:nvPr>
        </p:nvPicPr>
        <p:blipFill>
          <a:blip r:embed="rId2"/>
          <a:srcRect l="22544" r="22544"/>
          <a:stretch>
            <a:fillRect/>
          </a:stretch>
        </p:blipFill>
        <p:spPr/>
      </p:pic>
      <p:sp>
        <p:nvSpPr>
          <p:cNvPr id="10" name="Text Placeholder 9">
            <a:extLst>
              <a:ext uri="{FF2B5EF4-FFF2-40B4-BE49-F238E27FC236}">
                <a16:creationId xmlns:a16="http://schemas.microsoft.com/office/drawing/2014/main" id="{4428CF4A-30C1-D0A7-2D8E-213798B0E3AC}"/>
              </a:ext>
            </a:extLst>
          </p:cNvPr>
          <p:cNvSpPr>
            <a:spLocks noGrp="1"/>
          </p:cNvSpPr>
          <p:nvPr>
            <p:ph type="body" sz="quarter" idx="12"/>
          </p:nvPr>
        </p:nvSpPr>
        <p:spPr>
          <a:xfrm>
            <a:off x="660399" y="2044700"/>
            <a:ext cx="6025535" cy="3560763"/>
          </a:xfrm>
        </p:spPr>
        <p:txBody>
          <a:bodyPr/>
          <a:lstStyle/>
          <a:p>
            <a:r>
              <a:rPr lang="nl-NL" sz="2000" b="1" dirty="0">
                <a:effectLst/>
                <a:latin typeface="Calibri" panose="020F0502020204030204" pitchFamily="34" charset="0"/>
              </a:rPr>
              <a:t>Challenge 5: Ontology-based Compliance Checking</a:t>
            </a:r>
            <a:endParaRPr lang="nl-NL" sz="2000" dirty="0">
              <a:effectLst/>
              <a:latin typeface="Calibri" panose="020F0502020204030204" pitchFamily="34" charset="0"/>
            </a:endParaRPr>
          </a:p>
          <a:p>
            <a:r>
              <a:rPr lang="nl-NL" sz="1800" dirty="0">
                <a:solidFill>
                  <a:srgbClr val="24292F"/>
                </a:solidFill>
                <a:effectLst/>
                <a:latin typeface="-apple-system"/>
              </a:rPr>
              <a:t>Automated compliance checking is the “capstone” challenge for automation in the construction sector because it requires applicants to offer building models of sufficient quality to answer external scrutiny of both prescriptive and performance normative regulations. Since there is a difference of language between the normative domain and the applicant domain, there is often an intermediate dictionary/thesaurus. There is little agreement on the form that these three bodies of knowledge should take, and it is unlikely that all three will be in a common form. </a:t>
            </a:r>
            <a:endParaRPr lang="en-GB" sz="2400" dirty="0"/>
          </a:p>
        </p:txBody>
      </p:sp>
    </p:spTree>
    <p:extLst>
      <p:ext uri="{BB962C8B-B14F-4D97-AF65-F5344CB8AC3E}">
        <p14:creationId xmlns:p14="http://schemas.microsoft.com/office/powerpoint/2010/main" val="36967703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Rectangle 56">
            <a:extLst>
              <a:ext uri="{FF2B5EF4-FFF2-40B4-BE49-F238E27FC236}">
                <a16:creationId xmlns:a16="http://schemas.microsoft.com/office/drawing/2014/main" id="{14337FB4-FF56-634B-4BBB-0164DDCCA320}"/>
              </a:ext>
            </a:extLst>
          </p:cNvPr>
          <p:cNvSpPr/>
          <p:nvPr/>
        </p:nvSpPr>
        <p:spPr>
          <a:xfrm>
            <a:off x="7014452" y="2872273"/>
            <a:ext cx="4815848" cy="1629728"/>
          </a:xfrm>
          <a:prstGeom prst="rect">
            <a:avLst/>
          </a:prstGeom>
          <a:solidFill>
            <a:schemeClr val="accent4"/>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nl-NL" dirty="0"/>
              <a:t>Requirement</a:t>
            </a:r>
            <a:endParaRPr lang="en-GB" dirty="0"/>
          </a:p>
        </p:txBody>
      </p:sp>
      <p:sp>
        <p:nvSpPr>
          <p:cNvPr id="56" name="Rectangle 55">
            <a:extLst>
              <a:ext uri="{FF2B5EF4-FFF2-40B4-BE49-F238E27FC236}">
                <a16:creationId xmlns:a16="http://schemas.microsoft.com/office/drawing/2014/main" id="{133C81B1-A4AE-1861-C396-53D2E168108F}"/>
              </a:ext>
            </a:extLst>
          </p:cNvPr>
          <p:cNvSpPr/>
          <p:nvPr/>
        </p:nvSpPr>
        <p:spPr>
          <a:xfrm>
            <a:off x="361700" y="2855167"/>
            <a:ext cx="5283320" cy="1629728"/>
          </a:xfrm>
          <a:prstGeom prst="rect">
            <a:avLst/>
          </a:prstGeom>
          <a:solidFill>
            <a:schemeClr val="accent4"/>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nl-NL" dirty="0"/>
              <a:t>Model</a:t>
            </a:r>
            <a:endParaRPr lang="en-GB" dirty="0"/>
          </a:p>
        </p:txBody>
      </p:sp>
      <p:sp>
        <p:nvSpPr>
          <p:cNvPr id="2" name="Title 1">
            <a:extLst>
              <a:ext uri="{FF2B5EF4-FFF2-40B4-BE49-F238E27FC236}">
                <a16:creationId xmlns:a16="http://schemas.microsoft.com/office/drawing/2014/main" id="{5917E6D6-C63D-4A7C-B1F1-1E8117B25D1A}"/>
              </a:ext>
            </a:extLst>
          </p:cNvPr>
          <p:cNvSpPr>
            <a:spLocks noGrp="1"/>
          </p:cNvSpPr>
          <p:nvPr>
            <p:ph type="title"/>
          </p:nvPr>
        </p:nvSpPr>
        <p:spPr>
          <a:xfrm>
            <a:off x="660400" y="805213"/>
            <a:ext cx="5944586" cy="830997"/>
          </a:xfrm>
        </p:spPr>
        <p:txBody>
          <a:bodyPr/>
          <a:lstStyle/>
          <a:p>
            <a:r>
              <a:rPr lang="en-US" dirty="0"/>
              <a:t>Process </a:t>
            </a:r>
          </a:p>
          <a:p>
            <a:endParaRPr lang="en-US" dirty="0"/>
          </a:p>
        </p:txBody>
      </p:sp>
      <p:pic>
        <p:nvPicPr>
          <p:cNvPr id="25" name="Picture Placeholder 4" descr="close up of building">
            <a:extLst>
              <a:ext uri="{FF2B5EF4-FFF2-40B4-BE49-F238E27FC236}">
                <a16:creationId xmlns:a16="http://schemas.microsoft.com/office/drawing/2014/main" id="{B43125FE-4923-4B38-ADD6-3F547696AB11}"/>
              </a:ext>
            </a:extLst>
          </p:cNvPr>
          <p:cNvPicPr>
            <a:picLocks noGrp="1" noChangeAspect="1"/>
          </p:cNvPicPr>
          <p:nvPr>
            <p:ph type="pic" sz="quarter" idx="17"/>
          </p:nvPr>
        </p:nvPicPr>
        <p:blipFill rotWithShape="1">
          <a:blip r:embed="rId2"/>
          <a:srcRect t="10082" b="10082"/>
          <a:stretch/>
        </p:blipFill>
        <p:spPr>
          <a:xfrm>
            <a:off x="9261475" y="0"/>
            <a:ext cx="2930525" cy="1560513"/>
          </a:xfrm>
        </p:spPr>
      </p:pic>
      <p:pic>
        <p:nvPicPr>
          <p:cNvPr id="16" name="Picture 15" descr="A white board with writing on it&#10;&#10;Description automatically generated with low confidence">
            <a:extLst>
              <a:ext uri="{FF2B5EF4-FFF2-40B4-BE49-F238E27FC236}">
                <a16:creationId xmlns:a16="http://schemas.microsoft.com/office/drawing/2014/main" id="{462A31E4-B5F1-41AF-9DED-773EEF689E34}"/>
              </a:ext>
            </a:extLst>
          </p:cNvPr>
          <p:cNvPicPr>
            <a:picLocks noChangeAspect="1"/>
          </p:cNvPicPr>
          <p:nvPr/>
        </p:nvPicPr>
        <p:blipFill>
          <a:blip r:embed="rId3"/>
          <a:stretch>
            <a:fillRect/>
          </a:stretch>
        </p:blipFill>
        <p:spPr>
          <a:xfrm>
            <a:off x="2910114" y="7593308"/>
            <a:ext cx="9159946" cy="4624699"/>
          </a:xfrm>
          <a:prstGeom prst="rect">
            <a:avLst/>
          </a:prstGeom>
        </p:spPr>
      </p:pic>
      <p:sp>
        <p:nvSpPr>
          <p:cNvPr id="17" name="Rectangle 16">
            <a:extLst>
              <a:ext uri="{FF2B5EF4-FFF2-40B4-BE49-F238E27FC236}">
                <a16:creationId xmlns:a16="http://schemas.microsoft.com/office/drawing/2014/main" id="{1C060550-EE5E-5164-DAE6-3A4E47E85743}"/>
              </a:ext>
            </a:extLst>
          </p:cNvPr>
          <p:cNvSpPr/>
          <p:nvPr/>
        </p:nvSpPr>
        <p:spPr>
          <a:xfrm>
            <a:off x="660400" y="3219061"/>
            <a:ext cx="1679511" cy="90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a:t>BIM Software</a:t>
            </a:r>
            <a:endParaRPr lang="en-GB" dirty="0"/>
          </a:p>
        </p:txBody>
      </p:sp>
      <p:sp>
        <p:nvSpPr>
          <p:cNvPr id="19" name="Rectangle 18">
            <a:extLst>
              <a:ext uri="{FF2B5EF4-FFF2-40B4-BE49-F238E27FC236}">
                <a16:creationId xmlns:a16="http://schemas.microsoft.com/office/drawing/2014/main" id="{DA01B7F9-E052-52A1-C027-48AF0ABDE4CF}"/>
              </a:ext>
            </a:extLst>
          </p:cNvPr>
          <p:cNvSpPr/>
          <p:nvPr/>
        </p:nvSpPr>
        <p:spPr>
          <a:xfrm>
            <a:off x="2771192" y="3219061"/>
            <a:ext cx="1080000" cy="90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a:t>IFC</a:t>
            </a:r>
            <a:endParaRPr lang="en-GB" dirty="0"/>
          </a:p>
        </p:txBody>
      </p:sp>
      <p:sp>
        <p:nvSpPr>
          <p:cNvPr id="20" name="Rectangle 19">
            <a:extLst>
              <a:ext uri="{FF2B5EF4-FFF2-40B4-BE49-F238E27FC236}">
                <a16:creationId xmlns:a16="http://schemas.microsoft.com/office/drawing/2014/main" id="{406D9B52-6E8F-C98C-5380-B2D47763A2EE}"/>
              </a:ext>
            </a:extLst>
          </p:cNvPr>
          <p:cNvSpPr/>
          <p:nvPr/>
        </p:nvSpPr>
        <p:spPr>
          <a:xfrm>
            <a:off x="4282473" y="3219061"/>
            <a:ext cx="1080000" cy="90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a:t>LBD</a:t>
            </a:r>
            <a:endParaRPr lang="en-GB" dirty="0"/>
          </a:p>
        </p:txBody>
      </p:sp>
      <p:sp>
        <p:nvSpPr>
          <p:cNvPr id="22" name="Rectangle 21">
            <a:extLst>
              <a:ext uri="{FF2B5EF4-FFF2-40B4-BE49-F238E27FC236}">
                <a16:creationId xmlns:a16="http://schemas.microsoft.com/office/drawing/2014/main" id="{9B41473E-478A-9A7F-227B-DB798B88E723}"/>
              </a:ext>
            </a:extLst>
          </p:cNvPr>
          <p:cNvSpPr/>
          <p:nvPr/>
        </p:nvSpPr>
        <p:spPr>
          <a:xfrm>
            <a:off x="7305115" y="3219061"/>
            <a:ext cx="1080000" cy="90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a:t>SHACL</a:t>
            </a:r>
            <a:endParaRPr lang="en-GB" dirty="0"/>
          </a:p>
        </p:txBody>
      </p:sp>
      <p:sp>
        <p:nvSpPr>
          <p:cNvPr id="23" name="Rectangle 22">
            <a:extLst>
              <a:ext uri="{FF2B5EF4-FFF2-40B4-BE49-F238E27FC236}">
                <a16:creationId xmlns:a16="http://schemas.microsoft.com/office/drawing/2014/main" id="{A430B839-2721-90C5-D541-841468668A42}"/>
              </a:ext>
            </a:extLst>
          </p:cNvPr>
          <p:cNvSpPr/>
          <p:nvPr/>
        </p:nvSpPr>
        <p:spPr>
          <a:xfrm>
            <a:off x="8816436" y="3219061"/>
            <a:ext cx="1080000" cy="90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a:t>LBD</a:t>
            </a:r>
            <a:endParaRPr lang="en-GB" dirty="0"/>
          </a:p>
        </p:txBody>
      </p:sp>
      <p:sp>
        <p:nvSpPr>
          <p:cNvPr id="24" name="Rectangle 23">
            <a:extLst>
              <a:ext uri="{FF2B5EF4-FFF2-40B4-BE49-F238E27FC236}">
                <a16:creationId xmlns:a16="http://schemas.microsoft.com/office/drawing/2014/main" id="{0F06B73B-794C-B7B4-9235-95EB1D9B6443}"/>
              </a:ext>
            </a:extLst>
          </p:cNvPr>
          <p:cNvSpPr/>
          <p:nvPr/>
        </p:nvSpPr>
        <p:spPr>
          <a:xfrm>
            <a:off x="10327757" y="2949061"/>
            <a:ext cx="1080000" cy="54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a:t>HTML</a:t>
            </a:r>
            <a:endParaRPr lang="en-GB" dirty="0"/>
          </a:p>
        </p:txBody>
      </p:sp>
      <p:sp>
        <p:nvSpPr>
          <p:cNvPr id="26" name="Rectangle 25">
            <a:extLst>
              <a:ext uri="{FF2B5EF4-FFF2-40B4-BE49-F238E27FC236}">
                <a16:creationId xmlns:a16="http://schemas.microsoft.com/office/drawing/2014/main" id="{C62081DA-7032-7E9B-3B97-878F60199BE4}"/>
              </a:ext>
            </a:extLst>
          </p:cNvPr>
          <p:cNvSpPr/>
          <p:nvPr/>
        </p:nvSpPr>
        <p:spPr>
          <a:xfrm>
            <a:off x="10327757" y="3834110"/>
            <a:ext cx="1080000" cy="54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a:t>EXCEL</a:t>
            </a:r>
            <a:endParaRPr lang="en-GB" dirty="0"/>
          </a:p>
        </p:txBody>
      </p:sp>
      <p:cxnSp>
        <p:nvCxnSpPr>
          <p:cNvPr id="27" name="Straight Arrow Connector 26">
            <a:extLst>
              <a:ext uri="{FF2B5EF4-FFF2-40B4-BE49-F238E27FC236}">
                <a16:creationId xmlns:a16="http://schemas.microsoft.com/office/drawing/2014/main" id="{AD42E999-B9CA-991A-D13B-B4C295FC53B7}"/>
              </a:ext>
            </a:extLst>
          </p:cNvPr>
          <p:cNvCxnSpPr>
            <a:stCxn id="17" idx="3"/>
            <a:endCxn id="19" idx="1"/>
          </p:cNvCxnSpPr>
          <p:nvPr/>
        </p:nvCxnSpPr>
        <p:spPr>
          <a:xfrm>
            <a:off x="2339911" y="3669061"/>
            <a:ext cx="43128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3B6F89A0-3582-51C6-39AE-6D949C5CA8E7}"/>
              </a:ext>
            </a:extLst>
          </p:cNvPr>
          <p:cNvCxnSpPr>
            <a:cxnSpLocks/>
            <a:stCxn id="19" idx="3"/>
            <a:endCxn id="20" idx="1"/>
          </p:cNvCxnSpPr>
          <p:nvPr/>
        </p:nvCxnSpPr>
        <p:spPr>
          <a:xfrm>
            <a:off x="3851192" y="3669061"/>
            <a:ext cx="43128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79EBAAB1-E101-1FB2-39D3-65143A9A73A8}"/>
              </a:ext>
            </a:extLst>
          </p:cNvPr>
          <p:cNvSpPr/>
          <p:nvPr/>
        </p:nvSpPr>
        <p:spPr>
          <a:xfrm>
            <a:off x="5793794" y="4145487"/>
            <a:ext cx="1080000" cy="90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a:t>SHACL</a:t>
            </a:r>
          </a:p>
          <a:p>
            <a:pPr algn="ctr"/>
            <a:r>
              <a:rPr lang="nl-NL" dirty="0"/>
              <a:t>result</a:t>
            </a:r>
            <a:endParaRPr lang="en-GB" dirty="0"/>
          </a:p>
        </p:txBody>
      </p:sp>
      <p:cxnSp>
        <p:nvCxnSpPr>
          <p:cNvPr id="32" name="Straight Arrow Connector 31">
            <a:extLst>
              <a:ext uri="{FF2B5EF4-FFF2-40B4-BE49-F238E27FC236}">
                <a16:creationId xmlns:a16="http://schemas.microsoft.com/office/drawing/2014/main" id="{3846796A-58D8-C4D8-BB71-D22ACCEA14C0}"/>
              </a:ext>
            </a:extLst>
          </p:cNvPr>
          <p:cNvCxnSpPr>
            <a:cxnSpLocks/>
            <a:stCxn id="23" idx="1"/>
            <a:endCxn id="22" idx="3"/>
          </p:cNvCxnSpPr>
          <p:nvPr/>
        </p:nvCxnSpPr>
        <p:spPr>
          <a:xfrm flipH="1">
            <a:off x="8385115" y="3669061"/>
            <a:ext cx="43132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F0C47555-8F74-FD8B-20CF-D56E8BA96E47}"/>
              </a:ext>
            </a:extLst>
          </p:cNvPr>
          <p:cNvCxnSpPr>
            <a:cxnSpLocks/>
            <a:stCxn id="24" idx="1"/>
            <a:endCxn id="23" idx="3"/>
          </p:cNvCxnSpPr>
          <p:nvPr/>
        </p:nvCxnSpPr>
        <p:spPr>
          <a:xfrm rot="10800000" flipV="1">
            <a:off x="9896437" y="3219061"/>
            <a:ext cx="431321" cy="450000"/>
          </a:xfrm>
          <a:prstGeom prst="bentConnector3">
            <a:avLst>
              <a:gd name="adj1" fmla="val 50000"/>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4">
            <a:extLst>
              <a:ext uri="{FF2B5EF4-FFF2-40B4-BE49-F238E27FC236}">
                <a16:creationId xmlns:a16="http://schemas.microsoft.com/office/drawing/2014/main" id="{7B4C62D5-BE99-2C24-AF23-0FDA80F3BBE4}"/>
              </a:ext>
            </a:extLst>
          </p:cNvPr>
          <p:cNvCxnSpPr>
            <a:cxnSpLocks/>
            <a:stCxn id="26" idx="1"/>
            <a:endCxn id="23" idx="3"/>
          </p:cNvCxnSpPr>
          <p:nvPr/>
        </p:nvCxnSpPr>
        <p:spPr>
          <a:xfrm rot="10800000">
            <a:off x="9896437" y="3669062"/>
            <a:ext cx="431321" cy="435049"/>
          </a:xfrm>
          <a:prstGeom prst="bentConnector3">
            <a:avLst>
              <a:gd name="adj1" fmla="val 50000"/>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34">
            <a:extLst>
              <a:ext uri="{FF2B5EF4-FFF2-40B4-BE49-F238E27FC236}">
                <a16:creationId xmlns:a16="http://schemas.microsoft.com/office/drawing/2014/main" id="{8AD4EB3A-32EF-8E1A-A359-D70BBB763A0F}"/>
              </a:ext>
            </a:extLst>
          </p:cNvPr>
          <p:cNvCxnSpPr>
            <a:cxnSpLocks/>
            <a:stCxn id="22" idx="1"/>
            <a:endCxn id="31" idx="0"/>
          </p:cNvCxnSpPr>
          <p:nvPr/>
        </p:nvCxnSpPr>
        <p:spPr>
          <a:xfrm rot="10800000" flipV="1">
            <a:off x="6333795" y="3669061"/>
            <a:ext cx="971321" cy="476426"/>
          </a:xfrm>
          <a:prstGeom prst="bentConnector2">
            <a:avLst/>
          </a:prstGeom>
          <a:ln w="38100">
            <a:solidFill>
              <a:schemeClr val="tx1"/>
            </a:solidFill>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34">
            <a:extLst>
              <a:ext uri="{FF2B5EF4-FFF2-40B4-BE49-F238E27FC236}">
                <a16:creationId xmlns:a16="http://schemas.microsoft.com/office/drawing/2014/main" id="{08D9CD4B-111C-F4AC-4FE9-02CE60144826}"/>
              </a:ext>
            </a:extLst>
          </p:cNvPr>
          <p:cNvCxnSpPr>
            <a:cxnSpLocks/>
            <a:stCxn id="20" idx="3"/>
            <a:endCxn id="31" idx="0"/>
          </p:cNvCxnSpPr>
          <p:nvPr/>
        </p:nvCxnSpPr>
        <p:spPr>
          <a:xfrm>
            <a:off x="5362473" y="3669061"/>
            <a:ext cx="971321" cy="476426"/>
          </a:xfrm>
          <a:prstGeom prst="bentConnector2">
            <a:avLst/>
          </a:prstGeom>
          <a:ln w="38100">
            <a:solidFill>
              <a:schemeClr val="tx1"/>
            </a:solidFill>
            <a:prstDash val="lgDash"/>
            <a:tailEnd type="triangle"/>
          </a:ln>
        </p:spPr>
        <p:style>
          <a:lnRef idx="1">
            <a:schemeClr val="accent1"/>
          </a:lnRef>
          <a:fillRef idx="0">
            <a:schemeClr val="accent1"/>
          </a:fillRef>
          <a:effectRef idx="0">
            <a:schemeClr val="accent1"/>
          </a:effectRef>
          <a:fontRef idx="minor">
            <a:schemeClr val="tx1"/>
          </a:fontRef>
        </p:style>
      </p:cxnSp>
      <p:sp>
        <p:nvSpPr>
          <p:cNvPr id="49" name="Rectangle 48">
            <a:extLst>
              <a:ext uri="{FF2B5EF4-FFF2-40B4-BE49-F238E27FC236}">
                <a16:creationId xmlns:a16="http://schemas.microsoft.com/office/drawing/2014/main" id="{19B814EC-EBE2-BE96-9F5A-C9BA1CC1D272}"/>
              </a:ext>
            </a:extLst>
          </p:cNvPr>
          <p:cNvSpPr/>
          <p:nvPr/>
        </p:nvSpPr>
        <p:spPr>
          <a:xfrm>
            <a:off x="5793794" y="5472960"/>
            <a:ext cx="1080000" cy="900000"/>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a:t>BCF</a:t>
            </a:r>
            <a:endParaRPr lang="en-GB" dirty="0"/>
          </a:p>
        </p:txBody>
      </p:sp>
      <p:cxnSp>
        <p:nvCxnSpPr>
          <p:cNvPr id="50" name="Straight Arrow Connector 49">
            <a:extLst>
              <a:ext uri="{FF2B5EF4-FFF2-40B4-BE49-F238E27FC236}">
                <a16:creationId xmlns:a16="http://schemas.microsoft.com/office/drawing/2014/main" id="{E1134670-E27D-25BC-489D-C891619AC47D}"/>
              </a:ext>
            </a:extLst>
          </p:cNvPr>
          <p:cNvCxnSpPr>
            <a:cxnSpLocks/>
            <a:stCxn id="31" idx="2"/>
            <a:endCxn id="49" idx="0"/>
          </p:cNvCxnSpPr>
          <p:nvPr/>
        </p:nvCxnSpPr>
        <p:spPr>
          <a:xfrm>
            <a:off x="6333794" y="5045487"/>
            <a:ext cx="0" cy="42747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34">
            <a:extLst>
              <a:ext uri="{FF2B5EF4-FFF2-40B4-BE49-F238E27FC236}">
                <a16:creationId xmlns:a16="http://schemas.microsoft.com/office/drawing/2014/main" id="{5E068368-3D72-EBE8-8B9A-B641E676ED54}"/>
              </a:ext>
            </a:extLst>
          </p:cNvPr>
          <p:cNvCxnSpPr>
            <a:cxnSpLocks/>
            <a:stCxn id="49" idx="1"/>
            <a:endCxn id="17" idx="2"/>
          </p:cNvCxnSpPr>
          <p:nvPr/>
        </p:nvCxnSpPr>
        <p:spPr>
          <a:xfrm rot="10800000">
            <a:off x="1500156" y="4119062"/>
            <a:ext cx="4293638" cy="1803899"/>
          </a:xfrm>
          <a:prstGeom prst="bentConnector2">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903619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7E6D6-C63D-4A7C-B1F1-1E8117B25D1A}"/>
              </a:ext>
            </a:extLst>
          </p:cNvPr>
          <p:cNvSpPr>
            <a:spLocks noGrp="1"/>
          </p:cNvSpPr>
          <p:nvPr>
            <p:ph type="title"/>
          </p:nvPr>
        </p:nvSpPr>
        <p:spPr>
          <a:xfrm>
            <a:off x="660400" y="805213"/>
            <a:ext cx="5944586" cy="830997"/>
          </a:xfrm>
        </p:spPr>
        <p:txBody>
          <a:bodyPr/>
          <a:lstStyle/>
          <a:p>
            <a:r>
              <a:rPr lang="en-US" dirty="0"/>
              <a:t>Process </a:t>
            </a:r>
          </a:p>
          <a:p>
            <a:endParaRPr lang="en-US" dirty="0"/>
          </a:p>
        </p:txBody>
      </p:sp>
      <p:pic>
        <p:nvPicPr>
          <p:cNvPr id="25" name="Picture Placeholder 4" descr="close up of building">
            <a:extLst>
              <a:ext uri="{FF2B5EF4-FFF2-40B4-BE49-F238E27FC236}">
                <a16:creationId xmlns:a16="http://schemas.microsoft.com/office/drawing/2014/main" id="{B43125FE-4923-4B38-ADD6-3F547696AB11}"/>
              </a:ext>
            </a:extLst>
          </p:cNvPr>
          <p:cNvPicPr>
            <a:picLocks noGrp="1" noChangeAspect="1"/>
          </p:cNvPicPr>
          <p:nvPr>
            <p:ph type="pic" sz="quarter" idx="17"/>
          </p:nvPr>
        </p:nvPicPr>
        <p:blipFill rotWithShape="1">
          <a:blip r:embed="rId2"/>
          <a:srcRect t="10082" b="10082"/>
          <a:stretch/>
        </p:blipFill>
        <p:spPr>
          <a:xfrm>
            <a:off x="9261475" y="0"/>
            <a:ext cx="2930525" cy="1560513"/>
          </a:xfrm>
        </p:spPr>
      </p:pic>
      <p:pic>
        <p:nvPicPr>
          <p:cNvPr id="16" name="Picture 15" descr="A white board with writing on it&#10;&#10;Description automatically generated with low confidence">
            <a:extLst>
              <a:ext uri="{FF2B5EF4-FFF2-40B4-BE49-F238E27FC236}">
                <a16:creationId xmlns:a16="http://schemas.microsoft.com/office/drawing/2014/main" id="{462A31E4-B5F1-41AF-9DED-773EEF689E34}"/>
              </a:ext>
            </a:extLst>
          </p:cNvPr>
          <p:cNvPicPr>
            <a:picLocks noChangeAspect="1"/>
          </p:cNvPicPr>
          <p:nvPr/>
        </p:nvPicPr>
        <p:blipFill>
          <a:blip r:embed="rId3"/>
          <a:stretch>
            <a:fillRect/>
          </a:stretch>
        </p:blipFill>
        <p:spPr>
          <a:xfrm>
            <a:off x="2910114" y="7593308"/>
            <a:ext cx="9159946" cy="4624699"/>
          </a:xfrm>
          <a:prstGeom prst="rect">
            <a:avLst/>
          </a:prstGeom>
        </p:spPr>
      </p:pic>
      <p:sp>
        <p:nvSpPr>
          <p:cNvPr id="56" name="Rectangle 55">
            <a:extLst>
              <a:ext uri="{FF2B5EF4-FFF2-40B4-BE49-F238E27FC236}">
                <a16:creationId xmlns:a16="http://schemas.microsoft.com/office/drawing/2014/main" id="{133C81B1-A4AE-1861-C396-53D2E168108F}"/>
              </a:ext>
            </a:extLst>
          </p:cNvPr>
          <p:cNvSpPr/>
          <p:nvPr/>
        </p:nvSpPr>
        <p:spPr>
          <a:xfrm>
            <a:off x="410613" y="1890101"/>
            <a:ext cx="1126721" cy="794941"/>
          </a:xfrm>
          <a:prstGeom prst="rect">
            <a:avLst/>
          </a:prstGeom>
          <a:solidFill>
            <a:schemeClr val="accent4"/>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600" dirty="0"/>
              <a:t>Model Authoring Tool</a:t>
            </a:r>
            <a:endParaRPr lang="en-GB" sz="1600" dirty="0"/>
          </a:p>
        </p:txBody>
      </p:sp>
      <p:sp>
        <p:nvSpPr>
          <p:cNvPr id="19" name="Rectangle 18">
            <a:extLst>
              <a:ext uri="{FF2B5EF4-FFF2-40B4-BE49-F238E27FC236}">
                <a16:creationId xmlns:a16="http://schemas.microsoft.com/office/drawing/2014/main" id="{DA01B7F9-E052-52A1-C027-48AF0ABDE4CF}"/>
              </a:ext>
            </a:extLst>
          </p:cNvPr>
          <p:cNvSpPr/>
          <p:nvPr/>
        </p:nvSpPr>
        <p:spPr>
          <a:xfrm>
            <a:off x="3887698" y="1906578"/>
            <a:ext cx="496911" cy="340373"/>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600" dirty="0"/>
              <a:t>TTL</a:t>
            </a:r>
            <a:endParaRPr lang="en-GB" sz="1600" dirty="0"/>
          </a:p>
        </p:txBody>
      </p:sp>
      <p:cxnSp>
        <p:nvCxnSpPr>
          <p:cNvPr id="28" name="Straight Arrow Connector 27">
            <a:extLst>
              <a:ext uri="{FF2B5EF4-FFF2-40B4-BE49-F238E27FC236}">
                <a16:creationId xmlns:a16="http://schemas.microsoft.com/office/drawing/2014/main" id="{3B6F89A0-3582-51C6-39AE-6D949C5CA8E7}"/>
              </a:ext>
            </a:extLst>
          </p:cNvPr>
          <p:cNvCxnSpPr>
            <a:cxnSpLocks/>
            <a:stCxn id="33" idx="3"/>
            <a:endCxn id="3" idx="1"/>
          </p:cNvCxnSpPr>
          <p:nvPr/>
        </p:nvCxnSpPr>
        <p:spPr>
          <a:xfrm>
            <a:off x="3566624" y="2288832"/>
            <a:ext cx="1139061" cy="471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34">
            <a:extLst>
              <a:ext uri="{FF2B5EF4-FFF2-40B4-BE49-F238E27FC236}">
                <a16:creationId xmlns:a16="http://schemas.microsoft.com/office/drawing/2014/main" id="{08D9CD4B-111C-F4AC-4FE9-02CE60144826}"/>
              </a:ext>
            </a:extLst>
          </p:cNvPr>
          <p:cNvCxnSpPr>
            <a:cxnSpLocks/>
            <a:endCxn id="51" idx="3"/>
          </p:cNvCxnSpPr>
          <p:nvPr/>
        </p:nvCxnSpPr>
        <p:spPr>
          <a:xfrm rot="10800000" flipV="1">
            <a:off x="2653107" y="2685041"/>
            <a:ext cx="2439910" cy="1547959"/>
          </a:xfrm>
          <a:prstGeom prst="bentConnector3">
            <a:avLst>
              <a:gd name="adj1" fmla="val 525"/>
            </a:avLst>
          </a:prstGeom>
          <a:ln w="3810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3" name="Diamond 2">
            <a:extLst>
              <a:ext uri="{FF2B5EF4-FFF2-40B4-BE49-F238E27FC236}">
                <a16:creationId xmlns:a16="http://schemas.microsoft.com/office/drawing/2014/main" id="{F1674E4A-FDC6-73B2-331C-14DD08874622}"/>
              </a:ext>
            </a:extLst>
          </p:cNvPr>
          <p:cNvSpPr>
            <a:spLocks noChangeAspect="1"/>
          </p:cNvSpPr>
          <p:nvPr/>
        </p:nvSpPr>
        <p:spPr>
          <a:xfrm>
            <a:off x="4705686" y="1614114"/>
            <a:ext cx="1358868" cy="1358868"/>
          </a:xfrm>
          <a:prstGeom prst="diamond">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nl-NL" sz="1600" dirty="0"/>
              <a:t>Validate</a:t>
            </a:r>
            <a:endParaRPr lang="en-GB" sz="1600" dirty="0"/>
          </a:p>
        </p:txBody>
      </p:sp>
      <p:sp>
        <p:nvSpPr>
          <p:cNvPr id="33" name="Rectangle 32">
            <a:extLst>
              <a:ext uri="{FF2B5EF4-FFF2-40B4-BE49-F238E27FC236}">
                <a16:creationId xmlns:a16="http://schemas.microsoft.com/office/drawing/2014/main" id="{46E30569-38E5-0CD4-968E-DCAFE551AEEE}"/>
              </a:ext>
            </a:extLst>
          </p:cNvPr>
          <p:cNvSpPr/>
          <p:nvPr/>
        </p:nvSpPr>
        <p:spPr>
          <a:xfrm>
            <a:off x="2439903" y="1891362"/>
            <a:ext cx="1126721" cy="794941"/>
          </a:xfrm>
          <a:prstGeom prst="rect">
            <a:avLst/>
          </a:prstGeom>
          <a:solidFill>
            <a:schemeClr val="accent4"/>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600" dirty="0"/>
              <a:t>Knowledge Graph Generator</a:t>
            </a:r>
            <a:endParaRPr lang="en-GB" sz="1600" dirty="0"/>
          </a:p>
        </p:txBody>
      </p:sp>
      <p:cxnSp>
        <p:nvCxnSpPr>
          <p:cNvPr id="34" name="Straight Arrow Connector 33">
            <a:extLst>
              <a:ext uri="{FF2B5EF4-FFF2-40B4-BE49-F238E27FC236}">
                <a16:creationId xmlns:a16="http://schemas.microsoft.com/office/drawing/2014/main" id="{F1283F7A-2D31-B783-7B2C-D12F5FB306D2}"/>
              </a:ext>
            </a:extLst>
          </p:cNvPr>
          <p:cNvCxnSpPr>
            <a:cxnSpLocks/>
            <a:stCxn id="56" idx="3"/>
            <a:endCxn id="33" idx="1"/>
          </p:cNvCxnSpPr>
          <p:nvPr/>
        </p:nvCxnSpPr>
        <p:spPr>
          <a:xfrm>
            <a:off x="1537334" y="2287572"/>
            <a:ext cx="902569" cy="126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FB3D209C-EA89-6948-8D56-EC52086A0E96}"/>
              </a:ext>
            </a:extLst>
          </p:cNvPr>
          <p:cNvSpPr/>
          <p:nvPr/>
        </p:nvSpPr>
        <p:spPr>
          <a:xfrm>
            <a:off x="1739372" y="1880524"/>
            <a:ext cx="496911" cy="340373"/>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600" dirty="0"/>
              <a:t>IFC</a:t>
            </a:r>
            <a:endParaRPr lang="en-GB" sz="1600" dirty="0"/>
          </a:p>
        </p:txBody>
      </p:sp>
      <p:cxnSp>
        <p:nvCxnSpPr>
          <p:cNvPr id="45" name="Straight Arrow Connector 34">
            <a:extLst>
              <a:ext uri="{FF2B5EF4-FFF2-40B4-BE49-F238E27FC236}">
                <a16:creationId xmlns:a16="http://schemas.microsoft.com/office/drawing/2014/main" id="{0A310CE9-6942-D100-8930-145B94E798EC}"/>
              </a:ext>
            </a:extLst>
          </p:cNvPr>
          <p:cNvCxnSpPr>
            <a:cxnSpLocks/>
            <a:endCxn id="73" idx="0"/>
          </p:cNvCxnSpPr>
          <p:nvPr/>
        </p:nvCxnSpPr>
        <p:spPr>
          <a:xfrm>
            <a:off x="5715071" y="2608076"/>
            <a:ext cx="1" cy="853325"/>
          </a:xfrm>
          <a:prstGeom prst="straightConnector1">
            <a:avLst/>
          </a:prstGeom>
          <a:ln w="3810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56C1157F-FDA1-84E6-6E74-207E2E826520}"/>
              </a:ext>
            </a:extLst>
          </p:cNvPr>
          <p:cNvSpPr/>
          <p:nvPr/>
        </p:nvSpPr>
        <p:spPr>
          <a:xfrm>
            <a:off x="1526385" y="3835530"/>
            <a:ext cx="1126721" cy="794941"/>
          </a:xfrm>
          <a:prstGeom prst="rect">
            <a:avLst/>
          </a:prstGeom>
          <a:solidFill>
            <a:schemeClr val="accent4"/>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600" dirty="0"/>
              <a:t>BCFOWL</a:t>
            </a:r>
            <a:endParaRPr lang="en-GB" sz="1600" dirty="0"/>
          </a:p>
        </p:txBody>
      </p:sp>
      <p:sp>
        <p:nvSpPr>
          <p:cNvPr id="47" name="Multiplication Sign 46">
            <a:extLst>
              <a:ext uri="{FF2B5EF4-FFF2-40B4-BE49-F238E27FC236}">
                <a16:creationId xmlns:a16="http://schemas.microsoft.com/office/drawing/2014/main" id="{985FAF9D-A1DF-16EA-1C8E-5B12AE3750F0}"/>
              </a:ext>
            </a:extLst>
          </p:cNvPr>
          <p:cNvSpPr/>
          <p:nvPr/>
        </p:nvSpPr>
        <p:spPr>
          <a:xfrm>
            <a:off x="4587027" y="2809140"/>
            <a:ext cx="517968" cy="499242"/>
          </a:xfrm>
          <a:prstGeom prst="mathMultiply">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00"/>
          </a:p>
        </p:txBody>
      </p:sp>
      <p:sp>
        <p:nvSpPr>
          <p:cNvPr id="55" name="TextBox 54">
            <a:extLst>
              <a:ext uri="{FF2B5EF4-FFF2-40B4-BE49-F238E27FC236}">
                <a16:creationId xmlns:a16="http://schemas.microsoft.com/office/drawing/2014/main" id="{3766DC23-CE6B-2A55-3842-8BF5FC0BF35D}"/>
              </a:ext>
            </a:extLst>
          </p:cNvPr>
          <p:cNvSpPr txBox="1"/>
          <p:nvPr/>
        </p:nvSpPr>
        <p:spPr>
          <a:xfrm>
            <a:off x="5669100" y="2712241"/>
            <a:ext cx="512386" cy="679623"/>
          </a:xfrm>
          <a:prstGeom prst="rect">
            <a:avLst/>
          </a:prstGeom>
          <a:noFill/>
        </p:spPr>
        <p:txBody>
          <a:bodyPr wrap="square">
            <a:spAutoFit/>
          </a:bodyPr>
          <a:lstStyle/>
          <a:p>
            <a:r>
              <a:rPr lang="en-US" sz="4400" dirty="0">
                <a:solidFill>
                  <a:srgbClr val="00B050"/>
                </a:solidFill>
                <a:sym typeface="Wingdings" panose="05000000000000000000" pitchFamily="2" charset="2"/>
              </a:rPr>
              <a:t></a:t>
            </a:r>
            <a:endParaRPr lang="en-GB" sz="4400" dirty="0">
              <a:solidFill>
                <a:srgbClr val="00B050"/>
              </a:solidFill>
            </a:endParaRPr>
          </a:p>
        </p:txBody>
      </p:sp>
      <p:sp>
        <p:nvSpPr>
          <p:cNvPr id="58" name="Rectangle 57">
            <a:extLst>
              <a:ext uri="{FF2B5EF4-FFF2-40B4-BE49-F238E27FC236}">
                <a16:creationId xmlns:a16="http://schemas.microsoft.com/office/drawing/2014/main" id="{8F3689DD-7367-2C9A-6B2E-CA75707000BF}"/>
              </a:ext>
            </a:extLst>
          </p:cNvPr>
          <p:cNvSpPr/>
          <p:nvPr/>
        </p:nvSpPr>
        <p:spPr>
          <a:xfrm>
            <a:off x="4818774" y="225445"/>
            <a:ext cx="1126721" cy="794941"/>
          </a:xfrm>
          <a:prstGeom prst="rect">
            <a:avLst/>
          </a:prstGeom>
          <a:solidFill>
            <a:schemeClr val="accent4"/>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600" dirty="0"/>
              <a:t>Shapes</a:t>
            </a:r>
            <a:endParaRPr lang="en-GB" sz="1600" dirty="0"/>
          </a:p>
        </p:txBody>
      </p:sp>
      <p:cxnSp>
        <p:nvCxnSpPr>
          <p:cNvPr id="59" name="Straight Arrow Connector 58">
            <a:extLst>
              <a:ext uri="{FF2B5EF4-FFF2-40B4-BE49-F238E27FC236}">
                <a16:creationId xmlns:a16="http://schemas.microsoft.com/office/drawing/2014/main" id="{D58E88A2-8AB2-293B-3688-8A1FABBF201D}"/>
              </a:ext>
            </a:extLst>
          </p:cNvPr>
          <p:cNvCxnSpPr>
            <a:cxnSpLocks/>
            <a:stCxn id="58" idx="2"/>
            <a:endCxn id="3" idx="0"/>
          </p:cNvCxnSpPr>
          <p:nvPr/>
        </p:nvCxnSpPr>
        <p:spPr>
          <a:xfrm>
            <a:off x="5382135" y="1020386"/>
            <a:ext cx="2985" cy="59372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1" name="Rectangle 60">
            <a:extLst>
              <a:ext uri="{FF2B5EF4-FFF2-40B4-BE49-F238E27FC236}">
                <a16:creationId xmlns:a16="http://schemas.microsoft.com/office/drawing/2014/main" id="{7FF71FA5-CAF3-D0A9-632B-3E315B544086}"/>
              </a:ext>
            </a:extLst>
          </p:cNvPr>
          <p:cNvSpPr/>
          <p:nvPr/>
        </p:nvSpPr>
        <p:spPr>
          <a:xfrm>
            <a:off x="5428382" y="1147064"/>
            <a:ext cx="496911" cy="340373"/>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600" dirty="0"/>
              <a:t>TTL</a:t>
            </a:r>
            <a:endParaRPr lang="en-GB" sz="1600" dirty="0"/>
          </a:p>
        </p:txBody>
      </p:sp>
      <p:sp>
        <p:nvSpPr>
          <p:cNvPr id="62" name="Rectangle 61">
            <a:extLst>
              <a:ext uri="{FF2B5EF4-FFF2-40B4-BE49-F238E27FC236}">
                <a16:creationId xmlns:a16="http://schemas.microsoft.com/office/drawing/2014/main" id="{81F3F59B-7615-7E8B-F656-FEF997B45DAE}"/>
              </a:ext>
            </a:extLst>
          </p:cNvPr>
          <p:cNvSpPr/>
          <p:nvPr/>
        </p:nvSpPr>
        <p:spPr>
          <a:xfrm>
            <a:off x="3277602" y="3477518"/>
            <a:ext cx="951775" cy="669340"/>
          </a:xfrm>
          <a:prstGeom prst="rect">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200" dirty="0">
                <a:solidFill>
                  <a:schemeClr val="tx1"/>
                </a:solidFill>
              </a:rPr>
              <a:t>MSG:”Add missing data to” GUID</a:t>
            </a:r>
            <a:endParaRPr lang="en-GB" sz="1200" dirty="0">
              <a:solidFill>
                <a:schemeClr val="tx1"/>
              </a:solidFill>
            </a:endParaRPr>
          </a:p>
        </p:txBody>
      </p:sp>
      <p:cxnSp>
        <p:nvCxnSpPr>
          <p:cNvPr id="67" name="Straight Arrow Connector 34">
            <a:extLst>
              <a:ext uri="{FF2B5EF4-FFF2-40B4-BE49-F238E27FC236}">
                <a16:creationId xmlns:a16="http://schemas.microsoft.com/office/drawing/2014/main" id="{4A6591E6-9BE6-698A-57E1-6FE343DCC60E}"/>
              </a:ext>
            </a:extLst>
          </p:cNvPr>
          <p:cNvCxnSpPr>
            <a:cxnSpLocks/>
            <a:stCxn id="51" idx="1"/>
            <a:endCxn id="56" idx="2"/>
          </p:cNvCxnSpPr>
          <p:nvPr/>
        </p:nvCxnSpPr>
        <p:spPr>
          <a:xfrm rot="10800000">
            <a:off x="973974" y="2685043"/>
            <a:ext cx="552412" cy="1547958"/>
          </a:xfrm>
          <a:prstGeom prst="bentConnector2">
            <a:avLst/>
          </a:prstGeom>
          <a:ln w="3810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70" name="Rectangle 69">
            <a:extLst>
              <a:ext uri="{FF2B5EF4-FFF2-40B4-BE49-F238E27FC236}">
                <a16:creationId xmlns:a16="http://schemas.microsoft.com/office/drawing/2014/main" id="{CA397C8E-4795-DD7C-0141-0D5805D26C92}"/>
              </a:ext>
            </a:extLst>
          </p:cNvPr>
          <p:cNvSpPr/>
          <p:nvPr/>
        </p:nvSpPr>
        <p:spPr>
          <a:xfrm>
            <a:off x="1040423" y="3288205"/>
            <a:ext cx="496911" cy="340373"/>
          </a:xfrm>
          <a:prstGeom prst="rect">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600" dirty="0"/>
              <a:t>BCF</a:t>
            </a:r>
            <a:endParaRPr lang="en-GB" sz="1600" dirty="0"/>
          </a:p>
        </p:txBody>
      </p:sp>
      <p:sp>
        <p:nvSpPr>
          <p:cNvPr id="73" name="Rectangle 72">
            <a:extLst>
              <a:ext uri="{FF2B5EF4-FFF2-40B4-BE49-F238E27FC236}">
                <a16:creationId xmlns:a16="http://schemas.microsoft.com/office/drawing/2014/main" id="{0140B40F-FE9D-44B6-2E7B-EA99E069A59E}"/>
              </a:ext>
            </a:extLst>
          </p:cNvPr>
          <p:cNvSpPr/>
          <p:nvPr/>
        </p:nvSpPr>
        <p:spPr>
          <a:xfrm>
            <a:off x="5151711" y="3461401"/>
            <a:ext cx="1126721" cy="794941"/>
          </a:xfrm>
          <a:prstGeom prst="rect">
            <a:avLst/>
          </a:prstGeom>
          <a:solidFill>
            <a:schemeClr val="accent4"/>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600" dirty="0"/>
              <a:t>Calc</a:t>
            </a:r>
            <a:endParaRPr lang="en-GB" sz="1600" dirty="0"/>
          </a:p>
        </p:txBody>
      </p:sp>
      <p:cxnSp>
        <p:nvCxnSpPr>
          <p:cNvPr id="77" name="Straight Arrow Connector 34">
            <a:extLst>
              <a:ext uri="{FF2B5EF4-FFF2-40B4-BE49-F238E27FC236}">
                <a16:creationId xmlns:a16="http://schemas.microsoft.com/office/drawing/2014/main" id="{26EC6383-263F-789F-7323-4A312002381A}"/>
              </a:ext>
            </a:extLst>
          </p:cNvPr>
          <p:cNvCxnSpPr>
            <a:cxnSpLocks/>
            <a:stCxn id="73" idx="2"/>
            <a:endCxn id="82" idx="0"/>
          </p:cNvCxnSpPr>
          <p:nvPr/>
        </p:nvCxnSpPr>
        <p:spPr>
          <a:xfrm flipH="1">
            <a:off x="5715071" y="4256342"/>
            <a:ext cx="1" cy="310847"/>
          </a:xfrm>
          <a:prstGeom prst="straightConnector1">
            <a:avLst/>
          </a:prstGeom>
          <a:ln w="3810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82" name="Diamond 81">
            <a:extLst>
              <a:ext uri="{FF2B5EF4-FFF2-40B4-BE49-F238E27FC236}">
                <a16:creationId xmlns:a16="http://schemas.microsoft.com/office/drawing/2014/main" id="{81D517BA-347D-C35D-7CE1-405392F8786A}"/>
              </a:ext>
            </a:extLst>
          </p:cNvPr>
          <p:cNvSpPr>
            <a:spLocks noChangeAspect="1"/>
          </p:cNvSpPr>
          <p:nvPr/>
        </p:nvSpPr>
        <p:spPr>
          <a:xfrm>
            <a:off x="5035637" y="4567189"/>
            <a:ext cx="1358868" cy="1358868"/>
          </a:xfrm>
          <a:prstGeom prst="diamond">
            <a:avLst/>
          </a:prstGeom>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GB" sz="1600" dirty="0"/>
              <a:t>Check rules</a:t>
            </a:r>
          </a:p>
        </p:txBody>
      </p:sp>
      <p:cxnSp>
        <p:nvCxnSpPr>
          <p:cNvPr id="86" name="Straight Arrow Connector 34">
            <a:extLst>
              <a:ext uri="{FF2B5EF4-FFF2-40B4-BE49-F238E27FC236}">
                <a16:creationId xmlns:a16="http://schemas.microsoft.com/office/drawing/2014/main" id="{50C8F554-1477-797D-9028-5FC4A491E852}"/>
              </a:ext>
            </a:extLst>
          </p:cNvPr>
          <p:cNvCxnSpPr>
            <a:cxnSpLocks/>
            <a:stCxn id="82" idx="3"/>
            <a:endCxn id="100" idx="2"/>
          </p:cNvCxnSpPr>
          <p:nvPr/>
        </p:nvCxnSpPr>
        <p:spPr>
          <a:xfrm>
            <a:off x="6394505" y="5246623"/>
            <a:ext cx="1095582" cy="8127"/>
          </a:xfrm>
          <a:prstGeom prst="straightConnector1">
            <a:avLst/>
          </a:prstGeom>
          <a:ln w="3810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89" name="TextBox 88">
            <a:extLst>
              <a:ext uri="{FF2B5EF4-FFF2-40B4-BE49-F238E27FC236}">
                <a16:creationId xmlns:a16="http://schemas.microsoft.com/office/drawing/2014/main" id="{EF50A0F4-D357-94ED-4F9D-08D88120915B}"/>
              </a:ext>
            </a:extLst>
          </p:cNvPr>
          <p:cNvSpPr txBox="1"/>
          <p:nvPr/>
        </p:nvSpPr>
        <p:spPr>
          <a:xfrm>
            <a:off x="6561553" y="4566906"/>
            <a:ext cx="512386" cy="679623"/>
          </a:xfrm>
          <a:prstGeom prst="rect">
            <a:avLst/>
          </a:prstGeom>
          <a:noFill/>
        </p:spPr>
        <p:txBody>
          <a:bodyPr wrap="square">
            <a:spAutoFit/>
          </a:bodyPr>
          <a:lstStyle/>
          <a:p>
            <a:r>
              <a:rPr lang="en-US" sz="4400" dirty="0">
                <a:solidFill>
                  <a:srgbClr val="00B050"/>
                </a:solidFill>
                <a:sym typeface="Wingdings" panose="05000000000000000000" pitchFamily="2" charset="2"/>
              </a:rPr>
              <a:t></a:t>
            </a:r>
            <a:endParaRPr lang="en-GB" sz="4400" dirty="0">
              <a:solidFill>
                <a:srgbClr val="00B050"/>
              </a:solidFill>
            </a:endParaRPr>
          </a:p>
        </p:txBody>
      </p:sp>
      <p:sp>
        <p:nvSpPr>
          <p:cNvPr id="93" name="Multiplication Sign 92">
            <a:extLst>
              <a:ext uri="{FF2B5EF4-FFF2-40B4-BE49-F238E27FC236}">
                <a16:creationId xmlns:a16="http://schemas.microsoft.com/office/drawing/2014/main" id="{E356216F-1F43-784F-E264-E15E1860781D}"/>
              </a:ext>
            </a:extLst>
          </p:cNvPr>
          <p:cNvSpPr/>
          <p:nvPr/>
        </p:nvSpPr>
        <p:spPr>
          <a:xfrm>
            <a:off x="4229377" y="4726012"/>
            <a:ext cx="517968" cy="499242"/>
          </a:xfrm>
          <a:prstGeom prst="mathMultiply">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600"/>
          </a:p>
        </p:txBody>
      </p:sp>
      <p:sp>
        <p:nvSpPr>
          <p:cNvPr id="94" name="Rectangle 93">
            <a:extLst>
              <a:ext uri="{FF2B5EF4-FFF2-40B4-BE49-F238E27FC236}">
                <a16:creationId xmlns:a16="http://schemas.microsoft.com/office/drawing/2014/main" id="{44A38021-7CC5-DFBA-F0AC-588FAF4B823A}"/>
              </a:ext>
            </a:extLst>
          </p:cNvPr>
          <p:cNvSpPr/>
          <p:nvPr/>
        </p:nvSpPr>
        <p:spPr>
          <a:xfrm>
            <a:off x="3216466" y="4488404"/>
            <a:ext cx="951775" cy="669340"/>
          </a:xfrm>
          <a:prstGeom prst="rect">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200" dirty="0">
                <a:solidFill>
                  <a:schemeClr val="tx1"/>
                </a:solidFill>
              </a:rPr>
              <a:t>MSG:”improve object” GUID</a:t>
            </a:r>
            <a:endParaRPr lang="en-GB" sz="1200" dirty="0">
              <a:solidFill>
                <a:schemeClr val="tx1"/>
              </a:solidFill>
            </a:endParaRPr>
          </a:p>
        </p:txBody>
      </p:sp>
      <p:cxnSp>
        <p:nvCxnSpPr>
          <p:cNvPr id="95" name="Straight Arrow Connector 34">
            <a:extLst>
              <a:ext uri="{FF2B5EF4-FFF2-40B4-BE49-F238E27FC236}">
                <a16:creationId xmlns:a16="http://schemas.microsoft.com/office/drawing/2014/main" id="{C6CF7F0C-48DC-50CA-A8A1-F5371F6DD853}"/>
              </a:ext>
            </a:extLst>
          </p:cNvPr>
          <p:cNvCxnSpPr>
            <a:cxnSpLocks/>
            <a:stCxn id="82" idx="1"/>
            <a:endCxn id="51" idx="2"/>
          </p:cNvCxnSpPr>
          <p:nvPr/>
        </p:nvCxnSpPr>
        <p:spPr>
          <a:xfrm rot="10800000">
            <a:off x="2089747" y="4630471"/>
            <a:ext cx="2945891" cy="616152"/>
          </a:xfrm>
          <a:prstGeom prst="bentConnector2">
            <a:avLst/>
          </a:prstGeom>
          <a:ln w="3810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grpSp>
        <p:nvGrpSpPr>
          <p:cNvPr id="98" name="Group 97">
            <a:extLst>
              <a:ext uri="{FF2B5EF4-FFF2-40B4-BE49-F238E27FC236}">
                <a16:creationId xmlns:a16="http://schemas.microsoft.com/office/drawing/2014/main" id="{C5239A12-A39D-2D70-D02B-65708963B3CA}"/>
              </a:ext>
            </a:extLst>
          </p:cNvPr>
          <p:cNvGrpSpPr/>
          <p:nvPr/>
        </p:nvGrpSpPr>
        <p:grpSpPr>
          <a:xfrm>
            <a:off x="7490087" y="4804750"/>
            <a:ext cx="900000" cy="900000"/>
            <a:chOff x="13016400" y="1459400"/>
            <a:chExt cx="900000" cy="900000"/>
          </a:xfrm>
        </p:grpSpPr>
        <p:sp>
          <p:nvSpPr>
            <p:cNvPr id="99" name="Oval 98">
              <a:extLst>
                <a:ext uri="{FF2B5EF4-FFF2-40B4-BE49-F238E27FC236}">
                  <a16:creationId xmlns:a16="http://schemas.microsoft.com/office/drawing/2014/main" id="{99A458B3-3D53-3A7E-5B92-7E1022FDC8D2}"/>
                </a:ext>
              </a:extLst>
            </p:cNvPr>
            <p:cNvSpPr/>
            <p:nvPr/>
          </p:nvSpPr>
          <p:spPr>
            <a:xfrm>
              <a:off x="13106400" y="1549400"/>
              <a:ext cx="720000" cy="720000"/>
            </a:xfrm>
            <a:prstGeom prst="ellipse">
              <a:avLst/>
            </a:prstGeom>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endParaRPr lang="en-GB" sz="1200" dirty="0"/>
            </a:p>
          </p:txBody>
        </p:sp>
        <p:sp>
          <p:nvSpPr>
            <p:cNvPr id="100" name="Oval 99">
              <a:extLst>
                <a:ext uri="{FF2B5EF4-FFF2-40B4-BE49-F238E27FC236}">
                  <a16:creationId xmlns:a16="http://schemas.microsoft.com/office/drawing/2014/main" id="{273FE9CA-ADE2-281A-6DDA-9771761E96A0}"/>
                </a:ext>
              </a:extLst>
            </p:cNvPr>
            <p:cNvSpPr/>
            <p:nvPr/>
          </p:nvSpPr>
          <p:spPr>
            <a:xfrm>
              <a:off x="13016400" y="1459400"/>
              <a:ext cx="900000" cy="900000"/>
            </a:xfrm>
            <a:prstGeom prst="ellipse">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GB" sz="1400" dirty="0"/>
                <a:t>DONE</a:t>
              </a:r>
            </a:p>
          </p:txBody>
        </p:sp>
      </p:grpSp>
    </p:spTree>
    <p:extLst>
      <p:ext uri="{BB962C8B-B14F-4D97-AF65-F5344CB8AC3E}">
        <p14:creationId xmlns:p14="http://schemas.microsoft.com/office/powerpoint/2010/main" val="35195898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7E6D6-C63D-4A7C-B1F1-1E8117B25D1A}"/>
              </a:ext>
            </a:extLst>
          </p:cNvPr>
          <p:cNvSpPr>
            <a:spLocks noGrp="1"/>
          </p:cNvSpPr>
          <p:nvPr>
            <p:ph type="title"/>
          </p:nvPr>
        </p:nvSpPr>
        <p:spPr>
          <a:xfrm>
            <a:off x="660400" y="805213"/>
            <a:ext cx="5944586" cy="830997"/>
          </a:xfrm>
        </p:spPr>
        <p:txBody>
          <a:bodyPr/>
          <a:lstStyle/>
          <a:p>
            <a:r>
              <a:rPr lang="en-US" dirty="0"/>
              <a:t>Rules we are checking</a:t>
            </a:r>
          </a:p>
          <a:p>
            <a:endParaRPr lang="en-US" dirty="0"/>
          </a:p>
        </p:txBody>
      </p:sp>
      <p:pic>
        <p:nvPicPr>
          <p:cNvPr id="25" name="Picture Placeholder 4" descr="close up of building">
            <a:extLst>
              <a:ext uri="{FF2B5EF4-FFF2-40B4-BE49-F238E27FC236}">
                <a16:creationId xmlns:a16="http://schemas.microsoft.com/office/drawing/2014/main" id="{B43125FE-4923-4B38-ADD6-3F547696AB11}"/>
              </a:ext>
            </a:extLst>
          </p:cNvPr>
          <p:cNvPicPr>
            <a:picLocks noGrp="1" noChangeAspect="1"/>
          </p:cNvPicPr>
          <p:nvPr>
            <p:ph type="pic" sz="quarter" idx="17"/>
          </p:nvPr>
        </p:nvPicPr>
        <p:blipFill rotWithShape="1">
          <a:blip r:embed="rId2"/>
          <a:srcRect t="10082" b="10082"/>
          <a:stretch/>
        </p:blipFill>
        <p:spPr>
          <a:xfrm>
            <a:off x="9261475" y="0"/>
            <a:ext cx="2930525" cy="1560513"/>
          </a:xfrm>
        </p:spPr>
      </p:pic>
      <p:sp>
        <p:nvSpPr>
          <p:cNvPr id="9" name="Text Placeholder 8">
            <a:extLst>
              <a:ext uri="{FF2B5EF4-FFF2-40B4-BE49-F238E27FC236}">
                <a16:creationId xmlns:a16="http://schemas.microsoft.com/office/drawing/2014/main" id="{8127DC06-E3ED-47AA-A80C-6DC3AB8A23D3}"/>
              </a:ext>
            </a:extLst>
          </p:cNvPr>
          <p:cNvSpPr>
            <a:spLocks noGrp="1"/>
          </p:cNvSpPr>
          <p:nvPr>
            <p:ph type="body" sz="quarter" idx="14"/>
          </p:nvPr>
        </p:nvSpPr>
        <p:spPr/>
        <p:txBody>
          <a:bodyPr/>
          <a:lstStyle/>
          <a:p>
            <a:r>
              <a:rPr lang="en-US" dirty="0"/>
              <a:t>Regulation </a:t>
            </a:r>
          </a:p>
        </p:txBody>
      </p:sp>
      <p:sp>
        <p:nvSpPr>
          <p:cNvPr id="8" name="Text Placeholder 7">
            <a:extLst>
              <a:ext uri="{FF2B5EF4-FFF2-40B4-BE49-F238E27FC236}">
                <a16:creationId xmlns:a16="http://schemas.microsoft.com/office/drawing/2014/main" id="{96982E48-3FB5-4F2E-AE87-E5E083865796}"/>
              </a:ext>
            </a:extLst>
          </p:cNvPr>
          <p:cNvSpPr>
            <a:spLocks noGrp="1"/>
          </p:cNvSpPr>
          <p:nvPr>
            <p:ph type="body" sz="quarter" idx="13"/>
          </p:nvPr>
        </p:nvSpPr>
        <p:spPr>
          <a:xfrm>
            <a:off x="660400" y="2673521"/>
            <a:ext cx="5067300" cy="3660603"/>
          </a:xfrm>
        </p:spPr>
        <p:txBody>
          <a:bodyPr/>
          <a:lstStyle/>
          <a:p>
            <a:r>
              <a:rPr lang="en-US" dirty="0"/>
              <a:t>Due to regulation rooms that are considered living space require at least one square meter of window area per 10m2</a:t>
            </a:r>
          </a:p>
          <a:p>
            <a:pPr marL="265113" indent="-265113">
              <a:buAutoNum type="arabicPeriod"/>
            </a:pPr>
            <a:r>
              <a:rPr lang="en-US" dirty="0"/>
              <a:t>Find all the rooms that are considered living space (Kitchen, Living Room, Bedroom)</a:t>
            </a:r>
          </a:p>
          <a:p>
            <a:pPr marL="265113" indent="-265113">
              <a:buAutoNum type="arabicPeriod"/>
            </a:pPr>
            <a:r>
              <a:rPr lang="en-US" dirty="0"/>
              <a:t>Derive area of rooms</a:t>
            </a:r>
          </a:p>
          <a:p>
            <a:pPr marL="265113" indent="-265113">
              <a:buFont typeface="Wingdings" panose="05000000000000000000" pitchFamily="2" charset="2"/>
              <a:buAutoNum type="arabicPeriod"/>
            </a:pPr>
            <a:r>
              <a:rPr lang="en-US" dirty="0"/>
              <a:t>infer area of windows</a:t>
            </a:r>
          </a:p>
          <a:p>
            <a:pPr marL="265113" indent="-265113">
              <a:buAutoNum type="arabicPeriod"/>
            </a:pPr>
            <a:r>
              <a:rPr lang="en-US" dirty="0"/>
              <a:t>Derive windows in rooms</a:t>
            </a:r>
          </a:p>
          <a:p>
            <a:pPr marL="265113" indent="-265113">
              <a:buAutoNum type="arabicPeriod"/>
            </a:pPr>
            <a:r>
              <a:rPr lang="en-US" dirty="0"/>
              <a:t>Compare area’s</a:t>
            </a:r>
            <a:br>
              <a:rPr lang="en-US" dirty="0"/>
            </a:br>
            <a:endParaRPr lang="en-US" dirty="0"/>
          </a:p>
        </p:txBody>
      </p:sp>
      <p:sp>
        <p:nvSpPr>
          <p:cNvPr id="11" name="Text Placeholder 10">
            <a:extLst>
              <a:ext uri="{FF2B5EF4-FFF2-40B4-BE49-F238E27FC236}">
                <a16:creationId xmlns:a16="http://schemas.microsoft.com/office/drawing/2014/main" id="{C42BCCC6-6D52-4984-A92F-8B1A8A903210}"/>
              </a:ext>
            </a:extLst>
          </p:cNvPr>
          <p:cNvSpPr>
            <a:spLocks noGrp="1"/>
          </p:cNvSpPr>
          <p:nvPr>
            <p:ph type="body" sz="quarter" idx="15"/>
          </p:nvPr>
        </p:nvSpPr>
        <p:spPr/>
        <p:txBody>
          <a:bodyPr/>
          <a:lstStyle/>
          <a:p>
            <a:r>
              <a:rPr lang="en-US" dirty="0"/>
              <a:t>Fabrication </a:t>
            </a:r>
          </a:p>
        </p:txBody>
      </p:sp>
      <p:sp>
        <p:nvSpPr>
          <p:cNvPr id="13" name="Text Placeholder 12">
            <a:extLst>
              <a:ext uri="{FF2B5EF4-FFF2-40B4-BE49-F238E27FC236}">
                <a16:creationId xmlns:a16="http://schemas.microsoft.com/office/drawing/2014/main" id="{35E2CA68-BFC9-485F-A53E-F4C27258EF06}"/>
              </a:ext>
            </a:extLst>
          </p:cNvPr>
          <p:cNvSpPr>
            <a:spLocks noGrp="1"/>
          </p:cNvSpPr>
          <p:nvPr>
            <p:ph type="body" sz="quarter" idx="16"/>
          </p:nvPr>
        </p:nvSpPr>
        <p:spPr/>
        <p:txBody>
          <a:bodyPr/>
          <a:lstStyle/>
          <a:p>
            <a:r>
              <a:rPr lang="en-US" dirty="0"/>
              <a:t>Due to fabrication the maximum weight of a wall element may not exceed 360 kg.</a:t>
            </a:r>
          </a:p>
          <a:p>
            <a:pPr marL="265113" indent="-265113">
              <a:buFont typeface="+mj-lt"/>
              <a:buAutoNum type="arabicPeriod"/>
            </a:pPr>
            <a:r>
              <a:rPr lang="en-US" dirty="0"/>
              <a:t>Find all the walls</a:t>
            </a:r>
          </a:p>
          <a:p>
            <a:pPr marL="265113" indent="-265113">
              <a:buFont typeface="+mj-lt"/>
              <a:buAutoNum type="arabicPeriod"/>
            </a:pPr>
            <a:r>
              <a:rPr lang="en-US" dirty="0"/>
              <a:t>Derive material from wall</a:t>
            </a:r>
          </a:p>
          <a:p>
            <a:pPr marL="265113" indent="-265113">
              <a:buFont typeface="+mj-lt"/>
              <a:buAutoNum type="arabicPeriod"/>
            </a:pPr>
            <a:r>
              <a:rPr lang="en-US" dirty="0"/>
              <a:t>Derive volume of wall</a:t>
            </a:r>
          </a:p>
          <a:p>
            <a:pPr marL="265113" indent="-265113">
              <a:buFont typeface="+mj-lt"/>
              <a:buAutoNum type="arabicPeriod"/>
            </a:pPr>
            <a:r>
              <a:rPr lang="en-US" dirty="0"/>
              <a:t>Multiply volume of wall with density of material</a:t>
            </a:r>
          </a:p>
          <a:p>
            <a:pPr marL="265113" indent="-265113">
              <a:buFont typeface="+mj-lt"/>
              <a:buAutoNum type="arabicPeriod"/>
            </a:pPr>
            <a:r>
              <a:rPr lang="en-US" dirty="0"/>
              <a:t>Compare mass of wall to allowed weight </a:t>
            </a:r>
          </a:p>
        </p:txBody>
      </p:sp>
    </p:spTree>
    <p:extLst>
      <p:ext uri="{BB962C8B-B14F-4D97-AF65-F5344CB8AC3E}">
        <p14:creationId xmlns:p14="http://schemas.microsoft.com/office/powerpoint/2010/main" val="30073785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CA4448-4930-46E0-AD53-50021D9DCF2B}"/>
              </a:ext>
            </a:extLst>
          </p:cNvPr>
          <p:cNvSpPr>
            <a:spLocks noGrp="1"/>
          </p:cNvSpPr>
          <p:nvPr>
            <p:ph type="title"/>
          </p:nvPr>
        </p:nvSpPr>
        <p:spPr/>
        <p:txBody>
          <a:bodyPr/>
          <a:lstStyle/>
          <a:p>
            <a:r>
              <a:rPr lang="en-US" dirty="0"/>
              <a:t>Conclusion</a:t>
            </a:r>
          </a:p>
          <a:p>
            <a:endParaRPr lang="en-US" dirty="0"/>
          </a:p>
        </p:txBody>
      </p:sp>
      <p:sp>
        <p:nvSpPr>
          <p:cNvPr id="3" name="Text Placeholder 2">
            <a:extLst>
              <a:ext uri="{FF2B5EF4-FFF2-40B4-BE49-F238E27FC236}">
                <a16:creationId xmlns:a16="http://schemas.microsoft.com/office/drawing/2014/main" id="{123F6824-E409-4436-9F53-FF50E9FB0CC0}"/>
              </a:ext>
            </a:extLst>
          </p:cNvPr>
          <p:cNvSpPr>
            <a:spLocks noGrp="1"/>
          </p:cNvSpPr>
          <p:nvPr>
            <p:ph type="body" sz="quarter" idx="10"/>
          </p:nvPr>
        </p:nvSpPr>
        <p:spPr/>
        <p:txBody>
          <a:bodyPr/>
          <a:lstStyle/>
          <a:p>
            <a:r>
              <a:rPr lang="en-US" dirty="0"/>
              <a:t>With the use of parsers we have been able to create linked data out of an IFC. With the BCF output we have a closed loop workflow for generating regulation issues and handing them to the designer</a:t>
            </a:r>
          </a:p>
          <a:p>
            <a:endParaRPr lang="en-US" dirty="0"/>
          </a:p>
        </p:txBody>
      </p:sp>
      <p:sp>
        <p:nvSpPr>
          <p:cNvPr id="4" name="Text Placeholder 3">
            <a:extLst>
              <a:ext uri="{FF2B5EF4-FFF2-40B4-BE49-F238E27FC236}">
                <a16:creationId xmlns:a16="http://schemas.microsoft.com/office/drawing/2014/main" id="{E1A59C11-3050-4901-B63B-0164B191B9E5}"/>
              </a:ext>
            </a:extLst>
          </p:cNvPr>
          <p:cNvSpPr>
            <a:spLocks noGrp="1"/>
          </p:cNvSpPr>
          <p:nvPr>
            <p:ph type="body" sz="quarter" idx="11"/>
          </p:nvPr>
        </p:nvSpPr>
        <p:spPr/>
        <p:txBody>
          <a:bodyPr/>
          <a:lstStyle/>
          <a:p>
            <a:r>
              <a:rPr lang="en-US" dirty="0"/>
              <a:t>Team5</a:t>
            </a:r>
          </a:p>
        </p:txBody>
      </p:sp>
      <p:pic>
        <p:nvPicPr>
          <p:cNvPr id="20" name="Picture Placeholder 8" descr="close up of bridge">
            <a:extLst>
              <a:ext uri="{FF2B5EF4-FFF2-40B4-BE49-F238E27FC236}">
                <a16:creationId xmlns:a16="http://schemas.microsoft.com/office/drawing/2014/main" id="{2EC47CED-7A85-4080-9C7C-3921E48924A7}"/>
              </a:ext>
            </a:extLst>
          </p:cNvPr>
          <p:cNvPicPr>
            <a:picLocks noGrp="1" noChangeAspect="1"/>
          </p:cNvPicPr>
          <p:nvPr>
            <p:ph type="pic" sz="quarter" idx="13"/>
          </p:nvPr>
        </p:nvPicPr>
        <p:blipFill rotWithShape="1">
          <a:blip r:embed="rId2"/>
          <a:srcRect l="17082" r="17082"/>
          <a:stretch/>
        </p:blipFill>
        <p:spPr>
          <a:xfrm>
            <a:off x="5888038" y="533400"/>
            <a:ext cx="5541962" cy="5611813"/>
          </a:xfrm>
        </p:spPr>
      </p:pic>
      <p:pic>
        <p:nvPicPr>
          <p:cNvPr id="6" name="Picture 5" descr="A white board with writing on it&#10;&#10;Description automatically generated with low confidence">
            <a:extLst>
              <a:ext uri="{FF2B5EF4-FFF2-40B4-BE49-F238E27FC236}">
                <a16:creationId xmlns:a16="http://schemas.microsoft.com/office/drawing/2014/main" id="{316AEC20-6D69-CDBA-56F4-FE091C40B120}"/>
              </a:ext>
            </a:extLst>
          </p:cNvPr>
          <p:cNvPicPr>
            <a:picLocks noChangeAspect="1"/>
          </p:cNvPicPr>
          <p:nvPr/>
        </p:nvPicPr>
        <p:blipFill>
          <a:blip r:embed="rId3"/>
          <a:stretch>
            <a:fillRect/>
          </a:stretch>
        </p:blipFill>
        <p:spPr>
          <a:xfrm>
            <a:off x="5483672" y="1800533"/>
            <a:ext cx="6450875" cy="3256935"/>
          </a:xfrm>
          <a:prstGeom prst="rect">
            <a:avLst/>
          </a:prstGeom>
        </p:spPr>
      </p:pic>
    </p:spTree>
    <p:extLst>
      <p:ext uri="{BB962C8B-B14F-4D97-AF65-F5344CB8AC3E}">
        <p14:creationId xmlns:p14="http://schemas.microsoft.com/office/powerpoint/2010/main" val="7155348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A person standing next to a robot&#10;&#10;Description automatically generated with low confidence">
            <a:extLst>
              <a:ext uri="{FF2B5EF4-FFF2-40B4-BE49-F238E27FC236}">
                <a16:creationId xmlns:a16="http://schemas.microsoft.com/office/drawing/2014/main" id="{A6E7C3D1-B300-1C56-BD79-3268A3C3DC0E}"/>
              </a:ext>
            </a:extLst>
          </p:cNvPr>
          <p:cNvPicPr>
            <a:picLocks noGrp="1" noChangeAspect="1"/>
          </p:cNvPicPr>
          <p:nvPr>
            <p:ph type="pic" sz="quarter" idx="10"/>
          </p:nvPr>
        </p:nvPicPr>
        <p:blipFill>
          <a:blip r:embed="rId2"/>
          <a:srcRect l="15360" r="15360"/>
          <a:stretch>
            <a:fillRect/>
          </a:stretch>
        </p:blipFill>
        <p:spPr/>
      </p:pic>
      <p:sp>
        <p:nvSpPr>
          <p:cNvPr id="8" name="Text Placeholder 7">
            <a:extLst>
              <a:ext uri="{FF2B5EF4-FFF2-40B4-BE49-F238E27FC236}">
                <a16:creationId xmlns:a16="http://schemas.microsoft.com/office/drawing/2014/main" id="{FC138F1D-9D95-B50C-5CAF-13A1B825337B}"/>
              </a:ext>
            </a:extLst>
          </p:cNvPr>
          <p:cNvSpPr>
            <a:spLocks noGrp="1"/>
          </p:cNvSpPr>
          <p:nvPr>
            <p:ph type="body" sz="quarter" idx="12"/>
          </p:nvPr>
        </p:nvSpPr>
        <p:spPr/>
        <p:txBody>
          <a:bodyPr/>
          <a:lstStyle/>
          <a:p>
            <a:r>
              <a:rPr lang="nl-NL" dirty="0"/>
              <a:t>Add more rules</a:t>
            </a:r>
          </a:p>
          <a:p>
            <a:r>
              <a:rPr lang="nl-NL" dirty="0"/>
              <a:t>Work with more models</a:t>
            </a:r>
          </a:p>
          <a:p>
            <a:r>
              <a:rPr lang="en-GB" dirty="0"/>
              <a:t>Standardize building industry</a:t>
            </a:r>
          </a:p>
        </p:txBody>
      </p:sp>
      <p:sp>
        <p:nvSpPr>
          <p:cNvPr id="6" name="Title 5">
            <a:extLst>
              <a:ext uri="{FF2B5EF4-FFF2-40B4-BE49-F238E27FC236}">
                <a16:creationId xmlns:a16="http://schemas.microsoft.com/office/drawing/2014/main" id="{A17821DF-9BEF-BC57-4BAE-F13B2A970140}"/>
              </a:ext>
            </a:extLst>
          </p:cNvPr>
          <p:cNvSpPr>
            <a:spLocks noGrp="1"/>
          </p:cNvSpPr>
          <p:nvPr>
            <p:ph type="title"/>
          </p:nvPr>
        </p:nvSpPr>
        <p:spPr/>
        <p:txBody>
          <a:bodyPr/>
          <a:lstStyle/>
          <a:p>
            <a:r>
              <a:rPr lang="nl-NL" dirty="0"/>
              <a:t>Future work</a:t>
            </a:r>
            <a:endParaRPr lang="en-GB" dirty="0"/>
          </a:p>
        </p:txBody>
      </p:sp>
    </p:spTree>
    <p:extLst>
      <p:ext uri="{BB962C8B-B14F-4D97-AF65-F5344CB8AC3E}">
        <p14:creationId xmlns:p14="http://schemas.microsoft.com/office/powerpoint/2010/main" val="1118751190"/>
      </p:ext>
    </p:extLst>
  </p:cSld>
  <p:clrMapOvr>
    <a:masterClrMapping/>
  </p:clrMapOvr>
</p:sld>
</file>

<file path=ppt/theme/theme1.xml><?xml version="1.0" encoding="utf-8"?>
<a:theme xmlns:a="http://schemas.openxmlformats.org/drawingml/2006/main" name="Office Theme">
  <a:themeElements>
    <a:clrScheme name="Geometric Presentation">
      <a:dk1>
        <a:sysClr val="windowText" lastClr="000000"/>
      </a:dk1>
      <a:lt1>
        <a:sysClr val="window" lastClr="FFFFFF"/>
      </a:lt1>
      <a:dk2>
        <a:srgbClr val="44546A"/>
      </a:dk2>
      <a:lt2>
        <a:srgbClr val="ACCBF9"/>
      </a:lt2>
      <a:accent1>
        <a:srgbClr val="5C83C4"/>
      </a:accent1>
      <a:accent2>
        <a:srgbClr val="2C599D"/>
      </a:accent2>
      <a:accent3>
        <a:srgbClr val="1A3B70"/>
      </a:accent3>
      <a:accent4>
        <a:srgbClr val="FA6F1A"/>
      </a:accent4>
      <a:accent5>
        <a:srgbClr val="11224E"/>
      </a:accent5>
      <a:accent6>
        <a:srgbClr val="9D90A0"/>
      </a:accent6>
      <a:hlink>
        <a:srgbClr val="9454C3"/>
      </a:hlink>
      <a:folHlink>
        <a:srgbClr val="3EBBF0"/>
      </a:folHlink>
    </a:clrScheme>
    <a:fontScheme name="Custom 147">
      <a:majorFont>
        <a:latin typeface="Corbel"/>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tf16411253_LW_v2" id="{C590A786-F65F-42F6-9E48-12C78E3C86B3}" vid="{FEE92C9D-6350-4ECD-87A4-004D12BB2B1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DEA9014-ED64-4558-B1E1-D03F0EE32BEB}">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05D99ABA-76CE-4A8E-B5F0-C051B96628DE}">
  <ds:schemaRefs>
    <ds:schemaRef ds:uri="http://schemas.microsoft.com/sharepoint/v3/contenttype/forms"/>
  </ds:schemaRefs>
</ds:datastoreItem>
</file>

<file path=customXml/itemProps3.xml><?xml version="1.0" encoding="utf-8"?>
<ds:datastoreItem xmlns:ds="http://schemas.openxmlformats.org/officeDocument/2006/customXml" ds:itemID="{B19EB750-A6DA-4BE8-B87B-FC499FE7336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Geometric presentation</Template>
  <TotalTime>506</TotalTime>
  <Words>638</Words>
  <Application>Microsoft Office PowerPoint</Application>
  <PresentationFormat>Widescreen</PresentationFormat>
  <Paragraphs>158</Paragraphs>
  <Slides>17</Slides>
  <Notes>4</Notes>
  <HiddenSlides>7</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-apple-system</vt:lpstr>
      <vt:lpstr>Arial</vt:lpstr>
      <vt:lpstr>Calibri</vt:lpstr>
      <vt:lpstr>Calibri Light</vt:lpstr>
      <vt:lpstr>Corbel</vt:lpstr>
      <vt:lpstr>Wingdings</vt:lpstr>
      <vt:lpstr>Office Theme</vt:lpstr>
      <vt:lpstr>Final presentation</vt:lpstr>
      <vt:lpstr>Contents</vt:lpstr>
      <vt:lpstr>Team</vt:lpstr>
      <vt:lpstr>Problem statement</vt:lpstr>
      <vt:lpstr>Process  </vt:lpstr>
      <vt:lpstr>Process  </vt:lpstr>
      <vt:lpstr>Rules we are checking </vt:lpstr>
      <vt:lpstr>Conclusion </vt:lpstr>
      <vt:lpstr>Future work</vt:lpstr>
      <vt:lpstr>Questions</vt:lpstr>
      <vt:lpstr>Results from last year</vt:lpstr>
      <vt:lpstr>Growth by sector</vt:lpstr>
      <vt:lpstr>Growth by sector </vt:lpstr>
      <vt:lpstr>Contoso was great to work with. Patrice was my representative and she anticipated my needs and worked diligently to fix my issue.</vt:lpstr>
      <vt:lpstr>Timeline</vt:lpstr>
      <vt:lpstr>Goals for Q2 </vt:lpstr>
      <vt:lpstr>Summary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Final presentation</dc:title>
  <dc:creator>Detlev van Loenhout</dc:creator>
  <cp:lastModifiedBy>Detlev van Loenhout</cp:lastModifiedBy>
  <cp:revision>6</cp:revision>
  <dcterms:created xsi:type="dcterms:W3CDTF">2022-06-08T14:26:06Z</dcterms:created>
  <dcterms:modified xsi:type="dcterms:W3CDTF">2022-06-09T13:01:59Z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